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2.xml" ContentType="application/vnd.openxmlformats-officedocument.presentationml.tag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 id="2147483721" r:id="rId2"/>
  </p:sldMasterIdLst>
  <p:notesMasterIdLst>
    <p:notesMasterId r:id="rId18"/>
  </p:notesMasterIdLst>
  <p:sldIdLst>
    <p:sldId id="313" r:id="rId3"/>
    <p:sldId id="311" r:id="rId4"/>
    <p:sldId id="300" r:id="rId5"/>
    <p:sldId id="302" r:id="rId6"/>
    <p:sldId id="303" r:id="rId7"/>
    <p:sldId id="304" r:id="rId8"/>
    <p:sldId id="305" r:id="rId9"/>
    <p:sldId id="306" r:id="rId10"/>
    <p:sldId id="312" r:id="rId11"/>
    <p:sldId id="307" r:id="rId12"/>
    <p:sldId id="308" r:id="rId13"/>
    <p:sldId id="309" r:id="rId14"/>
    <p:sldId id="296" r:id="rId15"/>
    <p:sldId id="299" r:id="rId16"/>
    <p:sldId id="310" r:id="rId17"/>
  </p:sldIdLst>
  <p:sldSz cx="9144000" cy="6858000" type="screen4x3"/>
  <p:notesSz cx="6858000" cy="9144000"/>
  <p:defaultText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223F"/>
    <a:srgbClr val="3D4E38"/>
    <a:srgbClr val="F15A26"/>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4"/>
    <p:restoredTop sz="94606"/>
  </p:normalViewPr>
  <p:slideViewPr>
    <p:cSldViewPr showGuides="1">
      <p:cViewPr varScale="1">
        <p:scale>
          <a:sx n="109" d="100"/>
          <a:sy n="109" d="100"/>
        </p:scale>
        <p:origin x="129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CD82C2-885D-4B89-B2FC-0A073FAADE2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CF72E14-0382-43C3-8013-845C5F12BC05}">
      <dgm:prSet/>
      <dgm:spPr/>
      <dgm:t>
        <a:bodyPr/>
        <a:lstStyle/>
        <a:p>
          <a:pPr rtl="1"/>
          <a:r>
            <a:rPr lang="ar-SA" b="1" dirty="0" smtClean="0"/>
            <a:t>يمكن أن نعرّف الفكر على أنّه فعل إنساني مبني على التأمل والاستنتاج والإدراك والقدرة على الاختيار لحل المسائل والمشكلات من خلال القياس والملاحظة.</a:t>
          </a:r>
          <a:endParaRPr lang="en-US" dirty="0"/>
        </a:p>
      </dgm:t>
    </dgm:pt>
    <dgm:pt modelId="{A170E90F-1BB2-4E84-921A-FE058E78B45D}" type="parTrans" cxnId="{54188706-6FA4-4F8F-AF25-A7655771D6DA}">
      <dgm:prSet/>
      <dgm:spPr/>
      <dgm:t>
        <a:bodyPr/>
        <a:lstStyle/>
        <a:p>
          <a:endParaRPr lang="en-US"/>
        </a:p>
      </dgm:t>
    </dgm:pt>
    <dgm:pt modelId="{E6CE5A36-8F13-4E03-8836-585EFDADBE83}" type="sibTrans" cxnId="{54188706-6FA4-4F8F-AF25-A7655771D6DA}">
      <dgm:prSet/>
      <dgm:spPr/>
      <dgm:t>
        <a:bodyPr/>
        <a:lstStyle/>
        <a:p>
          <a:endParaRPr lang="en-US"/>
        </a:p>
      </dgm:t>
    </dgm:pt>
    <dgm:pt modelId="{39D9E884-844F-437F-98FF-308661869E33}">
      <dgm:prSet/>
      <dgm:spPr/>
      <dgm:t>
        <a:bodyPr/>
        <a:lstStyle/>
        <a:p>
          <a:pPr rtl="1"/>
          <a:r>
            <a:rPr lang="ar-SA" b="1" smtClean="0"/>
            <a:t>أمّا الفكر التربوي فيمكن تعريفه بأنه دراسة آراء المفكرين الخاصة بالعملية التعليمية وأهدافها وفلسفتها ووسائلها. البحث في الفكر التربوي قد يتم من خلال المفاهيم والمعاني والأسس النظرية بشكل مجرد عن الواقع التربوي، أو يتم من خلال آراء وتصورات العاملين في مجال التربية والتعليم.</a:t>
          </a:r>
          <a:endParaRPr lang="en-US"/>
        </a:p>
      </dgm:t>
    </dgm:pt>
    <dgm:pt modelId="{261F3E31-BAEB-409C-A9AE-D6638796384F}" type="parTrans" cxnId="{B057FCA8-4F9A-49EA-8842-020211429DBA}">
      <dgm:prSet/>
      <dgm:spPr/>
      <dgm:t>
        <a:bodyPr/>
        <a:lstStyle/>
        <a:p>
          <a:endParaRPr lang="en-US"/>
        </a:p>
      </dgm:t>
    </dgm:pt>
    <dgm:pt modelId="{99987019-024F-4AEB-AB58-CBEF76AD9311}" type="sibTrans" cxnId="{B057FCA8-4F9A-49EA-8842-020211429DBA}">
      <dgm:prSet/>
      <dgm:spPr/>
      <dgm:t>
        <a:bodyPr/>
        <a:lstStyle/>
        <a:p>
          <a:endParaRPr lang="en-US"/>
        </a:p>
      </dgm:t>
    </dgm:pt>
    <dgm:pt modelId="{A3C88457-7626-4148-B27B-F4EECA86242C}" type="pres">
      <dgm:prSet presAssocID="{0DCD82C2-885D-4B89-B2FC-0A073FAADE2E}" presName="linear" presStyleCnt="0">
        <dgm:presLayoutVars>
          <dgm:animLvl val="lvl"/>
          <dgm:resizeHandles val="exact"/>
        </dgm:presLayoutVars>
      </dgm:prSet>
      <dgm:spPr/>
      <dgm:t>
        <a:bodyPr/>
        <a:lstStyle/>
        <a:p>
          <a:endParaRPr lang="en-US"/>
        </a:p>
      </dgm:t>
    </dgm:pt>
    <dgm:pt modelId="{86E43EB5-A45C-4901-9D67-C41E8072E2BF}" type="pres">
      <dgm:prSet presAssocID="{4CF72E14-0382-43C3-8013-845C5F12BC05}" presName="parentText" presStyleLbl="node1" presStyleIdx="0" presStyleCnt="2">
        <dgm:presLayoutVars>
          <dgm:chMax val="0"/>
          <dgm:bulletEnabled val="1"/>
        </dgm:presLayoutVars>
      </dgm:prSet>
      <dgm:spPr/>
      <dgm:t>
        <a:bodyPr/>
        <a:lstStyle/>
        <a:p>
          <a:endParaRPr lang="en-US"/>
        </a:p>
      </dgm:t>
    </dgm:pt>
    <dgm:pt modelId="{14A8B52F-1262-41AD-8781-C1E66F236AE2}" type="pres">
      <dgm:prSet presAssocID="{E6CE5A36-8F13-4E03-8836-585EFDADBE83}" presName="spacer" presStyleCnt="0"/>
      <dgm:spPr/>
    </dgm:pt>
    <dgm:pt modelId="{C17B2F9A-06C7-4949-997B-29A6C0950C8F}" type="pres">
      <dgm:prSet presAssocID="{39D9E884-844F-437F-98FF-308661869E33}" presName="parentText" presStyleLbl="node1" presStyleIdx="1" presStyleCnt="2">
        <dgm:presLayoutVars>
          <dgm:chMax val="0"/>
          <dgm:bulletEnabled val="1"/>
        </dgm:presLayoutVars>
      </dgm:prSet>
      <dgm:spPr/>
      <dgm:t>
        <a:bodyPr/>
        <a:lstStyle/>
        <a:p>
          <a:endParaRPr lang="en-US"/>
        </a:p>
      </dgm:t>
    </dgm:pt>
  </dgm:ptLst>
  <dgm:cxnLst>
    <dgm:cxn modelId="{B057FCA8-4F9A-49EA-8842-020211429DBA}" srcId="{0DCD82C2-885D-4B89-B2FC-0A073FAADE2E}" destId="{39D9E884-844F-437F-98FF-308661869E33}" srcOrd="1" destOrd="0" parTransId="{261F3E31-BAEB-409C-A9AE-D6638796384F}" sibTransId="{99987019-024F-4AEB-AB58-CBEF76AD9311}"/>
    <dgm:cxn modelId="{F6A141DE-A9BF-4641-A216-4E19095D245B}" type="presOf" srcId="{39D9E884-844F-437F-98FF-308661869E33}" destId="{C17B2F9A-06C7-4949-997B-29A6C0950C8F}" srcOrd="0" destOrd="0" presId="urn:microsoft.com/office/officeart/2005/8/layout/vList2"/>
    <dgm:cxn modelId="{4CEE362D-C47C-46B9-8215-E6C5F0CCC1D1}" type="presOf" srcId="{0DCD82C2-885D-4B89-B2FC-0A073FAADE2E}" destId="{A3C88457-7626-4148-B27B-F4EECA86242C}" srcOrd="0" destOrd="0" presId="urn:microsoft.com/office/officeart/2005/8/layout/vList2"/>
    <dgm:cxn modelId="{CA775E4C-A29D-4665-830A-572152D436B9}" type="presOf" srcId="{4CF72E14-0382-43C3-8013-845C5F12BC05}" destId="{86E43EB5-A45C-4901-9D67-C41E8072E2BF}" srcOrd="0" destOrd="0" presId="urn:microsoft.com/office/officeart/2005/8/layout/vList2"/>
    <dgm:cxn modelId="{54188706-6FA4-4F8F-AF25-A7655771D6DA}" srcId="{0DCD82C2-885D-4B89-B2FC-0A073FAADE2E}" destId="{4CF72E14-0382-43C3-8013-845C5F12BC05}" srcOrd="0" destOrd="0" parTransId="{A170E90F-1BB2-4E84-921A-FE058E78B45D}" sibTransId="{E6CE5A36-8F13-4E03-8836-585EFDADBE83}"/>
    <dgm:cxn modelId="{78DEE1EF-2848-4C43-8601-5DF4E5766791}" type="presParOf" srcId="{A3C88457-7626-4148-B27B-F4EECA86242C}" destId="{86E43EB5-A45C-4901-9D67-C41E8072E2BF}" srcOrd="0" destOrd="0" presId="urn:microsoft.com/office/officeart/2005/8/layout/vList2"/>
    <dgm:cxn modelId="{05F39806-3497-431F-8279-CAD3ABFE4E3F}" type="presParOf" srcId="{A3C88457-7626-4148-B27B-F4EECA86242C}" destId="{14A8B52F-1262-41AD-8781-C1E66F236AE2}" srcOrd="1" destOrd="0" presId="urn:microsoft.com/office/officeart/2005/8/layout/vList2"/>
    <dgm:cxn modelId="{0825D576-2BF3-4349-B84B-8660D233FB7F}" type="presParOf" srcId="{A3C88457-7626-4148-B27B-F4EECA86242C}" destId="{C17B2F9A-06C7-4949-997B-29A6C0950C8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9B9D5D-42D5-451A-A1FF-B1EAF5AE0868}" type="doc">
      <dgm:prSet loTypeId="urn:microsoft.com/office/officeart/2005/8/layout/hList7" loCatId="list" qsTypeId="urn:microsoft.com/office/officeart/2005/8/quickstyle/simple1" qsCatId="simple" csTypeId="urn:microsoft.com/office/officeart/2005/8/colors/accent1_2" csCatId="accent1"/>
      <dgm:spPr/>
      <dgm:t>
        <a:bodyPr/>
        <a:lstStyle/>
        <a:p>
          <a:endParaRPr lang="en-US"/>
        </a:p>
      </dgm:t>
    </dgm:pt>
    <dgm:pt modelId="{76E713DA-B11F-4737-BA2F-FDD6CCDC2B90}">
      <dgm:prSet/>
      <dgm:spPr/>
      <dgm:t>
        <a:bodyPr/>
        <a:lstStyle/>
        <a:p>
          <a:pPr rtl="1"/>
          <a:r>
            <a:rPr lang="ar-SA" b="1" smtClean="0"/>
            <a:t>شيوع الاستخدام العمومي للعديد من المفاهيم التربوية فى الحياة اليومية</a:t>
          </a:r>
          <a:endParaRPr lang="en-US"/>
        </a:p>
      </dgm:t>
    </dgm:pt>
    <dgm:pt modelId="{D5622CBE-838D-4CE2-9517-DECDF9FE1129}" type="parTrans" cxnId="{4F3EC1D5-4345-4E1F-B31B-25AD2980FCDE}">
      <dgm:prSet/>
      <dgm:spPr/>
      <dgm:t>
        <a:bodyPr/>
        <a:lstStyle/>
        <a:p>
          <a:endParaRPr lang="en-US"/>
        </a:p>
      </dgm:t>
    </dgm:pt>
    <dgm:pt modelId="{AF1640E8-0C8F-4736-97D8-90BD0E5C8233}" type="sibTrans" cxnId="{4F3EC1D5-4345-4E1F-B31B-25AD2980FCDE}">
      <dgm:prSet/>
      <dgm:spPr/>
      <dgm:t>
        <a:bodyPr/>
        <a:lstStyle/>
        <a:p>
          <a:endParaRPr lang="en-US"/>
        </a:p>
      </dgm:t>
    </dgm:pt>
    <dgm:pt modelId="{AB243837-CD51-413C-8EBD-ED6DC3F3000B}">
      <dgm:prSet/>
      <dgm:spPr/>
      <dgm:t>
        <a:bodyPr/>
        <a:lstStyle/>
        <a:p>
          <a:pPr rtl="1"/>
          <a:r>
            <a:rPr lang="ar-SA" b="1" smtClean="0"/>
            <a:t>تداخل وجهات النظر عند طرح المعاني المقصودة من المفاهيم التربوية</a:t>
          </a:r>
          <a:r>
            <a:rPr lang="en-US" b="1" smtClean="0"/>
            <a:t>.</a:t>
          </a:r>
          <a:endParaRPr lang="en-US"/>
        </a:p>
      </dgm:t>
    </dgm:pt>
    <dgm:pt modelId="{40B98442-6EB3-43C8-878C-1060B7F4E58A}" type="parTrans" cxnId="{E16864AA-C1E4-4319-9D9B-C5F603BDCA30}">
      <dgm:prSet/>
      <dgm:spPr/>
      <dgm:t>
        <a:bodyPr/>
        <a:lstStyle/>
        <a:p>
          <a:endParaRPr lang="en-US"/>
        </a:p>
      </dgm:t>
    </dgm:pt>
    <dgm:pt modelId="{A510F163-EE9A-4C4A-9600-728D9D21E29E}" type="sibTrans" cxnId="{E16864AA-C1E4-4319-9D9B-C5F603BDCA30}">
      <dgm:prSet/>
      <dgm:spPr/>
      <dgm:t>
        <a:bodyPr/>
        <a:lstStyle/>
        <a:p>
          <a:endParaRPr lang="en-US"/>
        </a:p>
      </dgm:t>
    </dgm:pt>
    <dgm:pt modelId="{B4BE3D26-F8B2-4BD5-B5B7-24C74D659D2A}">
      <dgm:prSet/>
      <dgm:spPr/>
      <dgm:t>
        <a:bodyPr/>
        <a:lstStyle/>
        <a:p>
          <a:pPr rtl="1"/>
          <a:r>
            <a:rPr lang="ar-SA" b="1" smtClean="0"/>
            <a:t>ندرة الرجوع إلى النظريات العلمية والتربوية التي توصلت إليها البنية المعرفية للعلوم التربوية والنفسية</a:t>
          </a:r>
          <a:r>
            <a:rPr lang="en-US" b="1" smtClean="0"/>
            <a:t>.</a:t>
          </a:r>
          <a:endParaRPr lang="en-US"/>
        </a:p>
      </dgm:t>
    </dgm:pt>
    <dgm:pt modelId="{28928CA4-EAD5-41AC-BA53-501FD2673431}" type="parTrans" cxnId="{D26B7609-DC55-4E06-B229-E194BED94C12}">
      <dgm:prSet/>
      <dgm:spPr/>
      <dgm:t>
        <a:bodyPr/>
        <a:lstStyle/>
        <a:p>
          <a:endParaRPr lang="en-US"/>
        </a:p>
      </dgm:t>
    </dgm:pt>
    <dgm:pt modelId="{6A1FB10E-5A4D-474C-BB32-751334287A3A}" type="sibTrans" cxnId="{D26B7609-DC55-4E06-B229-E194BED94C12}">
      <dgm:prSet/>
      <dgm:spPr/>
      <dgm:t>
        <a:bodyPr/>
        <a:lstStyle/>
        <a:p>
          <a:endParaRPr lang="en-US"/>
        </a:p>
      </dgm:t>
    </dgm:pt>
    <dgm:pt modelId="{3343FC52-D4BD-40DC-ADA9-7D67ED15CA73}">
      <dgm:prSet/>
      <dgm:spPr/>
      <dgm:t>
        <a:bodyPr/>
        <a:lstStyle/>
        <a:p>
          <a:pPr rtl="1"/>
          <a:r>
            <a:rPr lang="ar-SA" b="1" smtClean="0"/>
            <a:t>تعدد نوعية الأفراد المستخدمين للمفاهيم التربوية فى المؤسسات الاجتماعية</a:t>
          </a:r>
          <a:r>
            <a:rPr lang="en-US" b="1" smtClean="0"/>
            <a:t>.</a:t>
          </a:r>
          <a:endParaRPr lang="en-US"/>
        </a:p>
      </dgm:t>
    </dgm:pt>
    <dgm:pt modelId="{D100614D-F451-4528-82FE-DEA35311145A}" type="parTrans" cxnId="{FDA17529-9CBA-45AA-B9E5-1656DDEA29BB}">
      <dgm:prSet/>
      <dgm:spPr/>
      <dgm:t>
        <a:bodyPr/>
        <a:lstStyle/>
        <a:p>
          <a:endParaRPr lang="en-US"/>
        </a:p>
      </dgm:t>
    </dgm:pt>
    <dgm:pt modelId="{28729DD0-62BF-46AC-B16D-C92A78E53C7E}" type="sibTrans" cxnId="{FDA17529-9CBA-45AA-B9E5-1656DDEA29BB}">
      <dgm:prSet/>
      <dgm:spPr/>
      <dgm:t>
        <a:bodyPr/>
        <a:lstStyle/>
        <a:p>
          <a:endParaRPr lang="en-US"/>
        </a:p>
      </dgm:t>
    </dgm:pt>
    <dgm:pt modelId="{BB41D7FB-957D-498D-8571-868DB7DDE2F5}">
      <dgm:prSet/>
      <dgm:spPr/>
      <dgm:t>
        <a:bodyPr/>
        <a:lstStyle/>
        <a:p>
          <a:pPr rtl="1"/>
          <a:r>
            <a:rPr lang="ar-SA" b="1" smtClean="0"/>
            <a:t>التطور العلمي السريع فى ميدان البحوث التربوية الذى وصل إلى درجة متقدمة من جودة البناء المعرفي التربوي</a:t>
          </a:r>
          <a:r>
            <a:rPr lang="en-US" b="1" smtClean="0"/>
            <a:t>.</a:t>
          </a:r>
          <a:endParaRPr lang="en-US"/>
        </a:p>
      </dgm:t>
    </dgm:pt>
    <dgm:pt modelId="{2C60903E-7B5E-48C9-A2A4-CA3646F2BEBB}" type="parTrans" cxnId="{EEA30C03-47AE-4200-979E-AA3894D958A3}">
      <dgm:prSet/>
      <dgm:spPr/>
      <dgm:t>
        <a:bodyPr/>
        <a:lstStyle/>
        <a:p>
          <a:endParaRPr lang="en-US"/>
        </a:p>
      </dgm:t>
    </dgm:pt>
    <dgm:pt modelId="{04B63D6F-949B-4E01-997A-1E2A00C7A165}" type="sibTrans" cxnId="{EEA30C03-47AE-4200-979E-AA3894D958A3}">
      <dgm:prSet/>
      <dgm:spPr/>
      <dgm:t>
        <a:bodyPr/>
        <a:lstStyle/>
        <a:p>
          <a:endParaRPr lang="en-US"/>
        </a:p>
      </dgm:t>
    </dgm:pt>
    <dgm:pt modelId="{C1ED9BEE-535F-4D66-AB08-7C83A380FCFF}">
      <dgm:prSet/>
      <dgm:spPr/>
      <dgm:t>
        <a:bodyPr/>
        <a:lstStyle/>
        <a:p>
          <a:pPr rtl="1"/>
          <a:r>
            <a:rPr lang="ar-SA" b="1" smtClean="0"/>
            <a:t>الاختلاف في استخدام المفاهيم التربوية من فترة زمنية لأخرى</a:t>
          </a:r>
          <a:r>
            <a:rPr lang="en-US" b="1" smtClean="0"/>
            <a:t>.</a:t>
          </a:r>
          <a:endParaRPr lang="en-US"/>
        </a:p>
      </dgm:t>
    </dgm:pt>
    <dgm:pt modelId="{4F45C536-B7F9-46D6-9576-D07B8AD273CC}" type="parTrans" cxnId="{A26A30B9-AD74-4699-87BC-B6D06FFB24C4}">
      <dgm:prSet/>
      <dgm:spPr/>
      <dgm:t>
        <a:bodyPr/>
        <a:lstStyle/>
        <a:p>
          <a:endParaRPr lang="en-US"/>
        </a:p>
      </dgm:t>
    </dgm:pt>
    <dgm:pt modelId="{A5C6786E-21F9-4C6D-A0B8-929EC9709BDC}" type="sibTrans" cxnId="{A26A30B9-AD74-4699-87BC-B6D06FFB24C4}">
      <dgm:prSet/>
      <dgm:spPr/>
      <dgm:t>
        <a:bodyPr/>
        <a:lstStyle/>
        <a:p>
          <a:endParaRPr lang="en-US"/>
        </a:p>
      </dgm:t>
    </dgm:pt>
    <dgm:pt modelId="{1070C07B-C31B-4023-AB43-D40E6823127D}" type="pres">
      <dgm:prSet presAssocID="{799B9D5D-42D5-451A-A1FF-B1EAF5AE0868}" presName="Name0" presStyleCnt="0">
        <dgm:presLayoutVars>
          <dgm:dir/>
          <dgm:resizeHandles val="exact"/>
        </dgm:presLayoutVars>
      </dgm:prSet>
      <dgm:spPr/>
      <dgm:t>
        <a:bodyPr/>
        <a:lstStyle/>
        <a:p>
          <a:endParaRPr lang="en-US"/>
        </a:p>
      </dgm:t>
    </dgm:pt>
    <dgm:pt modelId="{7119C1CE-974F-4351-B1BA-870FC3B6D5F7}" type="pres">
      <dgm:prSet presAssocID="{799B9D5D-42D5-451A-A1FF-B1EAF5AE0868}" presName="fgShape" presStyleLbl="fgShp" presStyleIdx="0" presStyleCnt="1"/>
      <dgm:spPr/>
    </dgm:pt>
    <dgm:pt modelId="{463AC1EF-45B4-4CAA-8A57-D3E3A797E67F}" type="pres">
      <dgm:prSet presAssocID="{799B9D5D-42D5-451A-A1FF-B1EAF5AE0868}" presName="linComp" presStyleCnt="0"/>
      <dgm:spPr/>
    </dgm:pt>
    <dgm:pt modelId="{660DB932-079A-46B0-B68D-7F98BFB3DD15}" type="pres">
      <dgm:prSet presAssocID="{76E713DA-B11F-4737-BA2F-FDD6CCDC2B90}" presName="compNode" presStyleCnt="0"/>
      <dgm:spPr/>
    </dgm:pt>
    <dgm:pt modelId="{E8277492-6F2A-4992-A223-0308A854ECE9}" type="pres">
      <dgm:prSet presAssocID="{76E713DA-B11F-4737-BA2F-FDD6CCDC2B90}" presName="bkgdShape" presStyleLbl="node1" presStyleIdx="0" presStyleCnt="6"/>
      <dgm:spPr/>
      <dgm:t>
        <a:bodyPr/>
        <a:lstStyle/>
        <a:p>
          <a:endParaRPr lang="en-US"/>
        </a:p>
      </dgm:t>
    </dgm:pt>
    <dgm:pt modelId="{402D1D91-CE26-42EE-8D5A-EBD489443ABE}" type="pres">
      <dgm:prSet presAssocID="{76E713DA-B11F-4737-BA2F-FDD6CCDC2B90}" presName="nodeTx" presStyleLbl="node1" presStyleIdx="0" presStyleCnt="6">
        <dgm:presLayoutVars>
          <dgm:bulletEnabled val="1"/>
        </dgm:presLayoutVars>
      </dgm:prSet>
      <dgm:spPr/>
      <dgm:t>
        <a:bodyPr/>
        <a:lstStyle/>
        <a:p>
          <a:endParaRPr lang="en-US"/>
        </a:p>
      </dgm:t>
    </dgm:pt>
    <dgm:pt modelId="{D87F62A2-D8BF-4B1B-AF68-BA9082D9F78A}" type="pres">
      <dgm:prSet presAssocID="{76E713DA-B11F-4737-BA2F-FDD6CCDC2B90}" presName="invisiNode" presStyleLbl="node1" presStyleIdx="0" presStyleCnt="6"/>
      <dgm:spPr/>
    </dgm:pt>
    <dgm:pt modelId="{A85C3FE8-7218-4BE5-915E-EF780F23B521}" type="pres">
      <dgm:prSet presAssocID="{76E713DA-B11F-4737-BA2F-FDD6CCDC2B90}" presName="imagNode" presStyleLbl="fgImgPlace1" presStyleIdx="0" presStyleCnt="6"/>
      <dgm:spPr/>
    </dgm:pt>
    <dgm:pt modelId="{6B996D16-B48D-4DB1-9A1D-BD0697FF32FC}" type="pres">
      <dgm:prSet presAssocID="{AF1640E8-0C8F-4736-97D8-90BD0E5C8233}" presName="sibTrans" presStyleLbl="sibTrans2D1" presStyleIdx="0" presStyleCnt="0"/>
      <dgm:spPr/>
      <dgm:t>
        <a:bodyPr/>
        <a:lstStyle/>
        <a:p>
          <a:endParaRPr lang="en-US"/>
        </a:p>
      </dgm:t>
    </dgm:pt>
    <dgm:pt modelId="{E4EE20D7-1760-4F5A-A4AD-7B9EC68C28B2}" type="pres">
      <dgm:prSet presAssocID="{AB243837-CD51-413C-8EBD-ED6DC3F3000B}" presName="compNode" presStyleCnt="0"/>
      <dgm:spPr/>
    </dgm:pt>
    <dgm:pt modelId="{4025932C-E020-41D9-87A1-9CDD88C41DE1}" type="pres">
      <dgm:prSet presAssocID="{AB243837-CD51-413C-8EBD-ED6DC3F3000B}" presName="bkgdShape" presStyleLbl="node1" presStyleIdx="1" presStyleCnt="6"/>
      <dgm:spPr/>
      <dgm:t>
        <a:bodyPr/>
        <a:lstStyle/>
        <a:p>
          <a:endParaRPr lang="en-US"/>
        </a:p>
      </dgm:t>
    </dgm:pt>
    <dgm:pt modelId="{FEC2976A-1A9F-4D31-80C1-7328EB7B291A}" type="pres">
      <dgm:prSet presAssocID="{AB243837-CD51-413C-8EBD-ED6DC3F3000B}" presName="nodeTx" presStyleLbl="node1" presStyleIdx="1" presStyleCnt="6">
        <dgm:presLayoutVars>
          <dgm:bulletEnabled val="1"/>
        </dgm:presLayoutVars>
      </dgm:prSet>
      <dgm:spPr/>
      <dgm:t>
        <a:bodyPr/>
        <a:lstStyle/>
        <a:p>
          <a:endParaRPr lang="en-US"/>
        </a:p>
      </dgm:t>
    </dgm:pt>
    <dgm:pt modelId="{79088111-A126-48D8-B4E7-359609096EF2}" type="pres">
      <dgm:prSet presAssocID="{AB243837-CD51-413C-8EBD-ED6DC3F3000B}" presName="invisiNode" presStyleLbl="node1" presStyleIdx="1" presStyleCnt="6"/>
      <dgm:spPr/>
    </dgm:pt>
    <dgm:pt modelId="{C9739BF0-FC28-4B2D-A2B0-7D30079B867D}" type="pres">
      <dgm:prSet presAssocID="{AB243837-CD51-413C-8EBD-ED6DC3F3000B}" presName="imagNode" presStyleLbl="fgImgPlace1" presStyleIdx="1" presStyleCnt="6"/>
      <dgm:spPr/>
    </dgm:pt>
    <dgm:pt modelId="{E955A60F-DD05-41EC-8D53-938EED8A235C}" type="pres">
      <dgm:prSet presAssocID="{A510F163-EE9A-4C4A-9600-728D9D21E29E}" presName="sibTrans" presStyleLbl="sibTrans2D1" presStyleIdx="0" presStyleCnt="0"/>
      <dgm:spPr/>
      <dgm:t>
        <a:bodyPr/>
        <a:lstStyle/>
        <a:p>
          <a:endParaRPr lang="en-US"/>
        </a:p>
      </dgm:t>
    </dgm:pt>
    <dgm:pt modelId="{561A63BB-1BE5-4D24-8305-7EFC3698F8C6}" type="pres">
      <dgm:prSet presAssocID="{B4BE3D26-F8B2-4BD5-B5B7-24C74D659D2A}" presName="compNode" presStyleCnt="0"/>
      <dgm:spPr/>
    </dgm:pt>
    <dgm:pt modelId="{0F7A4E5B-39A9-466A-A09A-8D9B6A1162AB}" type="pres">
      <dgm:prSet presAssocID="{B4BE3D26-F8B2-4BD5-B5B7-24C74D659D2A}" presName="bkgdShape" presStyleLbl="node1" presStyleIdx="2" presStyleCnt="6"/>
      <dgm:spPr/>
      <dgm:t>
        <a:bodyPr/>
        <a:lstStyle/>
        <a:p>
          <a:endParaRPr lang="en-US"/>
        </a:p>
      </dgm:t>
    </dgm:pt>
    <dgm:pt modelId="{AF70F958-BA23-4853-A240-20E8A3F88639}" type="pres">
      <dgm:prSet presAssocID="{B4BE3D26-F8B2-4BD5-B5B7-24C74D659D2A}" presName="nodeTx" presStyleLbl="node1" presStyleIdx="2" presStyleCnt="6">
        <dgm:presLayoutVars>
          <dgm:bulletEnabled val="1"/>
        </dgm:presLayoutVars>
      </dgm:prSet>
      <dgm:spPr/>
      <dgm:t>
        <a:bodyPr/>
        <a:lstStyle/>
        <a:p>
          <a:endParaRPr lang="en-US"/>
        </a:p>
      </dgm:t>
    </dgm:pt>
    <dgm:pt modelId="{B46D195F-3903-4A02-A387-EB9E35D07AFA}" type="pres">
      <dgm:prSet presAssocID="{B4BE3D26-F8B2-4BD5-B5B7-24C74D659D2A}" presName="invisiNode" presStyleLbl="node1" presStyleIdx="2" presStyleCnt="6"/>
      <dgm:spPr/>
    </dgm:pt>
    <dgm:pt modelId="{7DA1E5A7-3C59-40C4-AF90-76E331911E58}" type="pres">
      <dgm:prSet presAssocID="{B4BE3D26-F8B2-4BD5-B5B7-24C74D659D2A}" presName="imagNode" presStyleLbl="fgImgPlace1" presStyleIdx="2" presStyleCnt="6"/>
      <dgm:spPr/>
    </dgm:pt>
    <dgm:pt modelId="{506618C5-53AF-4B53-BDA4-B5DFA92D039F}" type="pres">
      <dgm:prSet presAssocID="{6A1FB10E-5A4D-474C-BB32-751334287A3A}" presName="sibTrans" presStyleLbl="sibTrans2D1" presStyleIdx="0" presStyleCnt="0"/>
      <dgm:spPr/>
      <dgm:t>
        <a:bodyPr/>
        <a:lstStyle/>
        <a:p>
          <a:endParaRPr lang="en-US"/>
        </a:p>
      </dgm:t>
    </dgm:pt>
    <dgm:pt modelId="{08A901AD-61AA-489C-B915-85FCAF171DA9}" type="pres">
      <dgm:prSet presAssocID="{3343FC52-D4BD-40DC-ADA9-7D67ED15CA73}" presName="compNode" presStyleCnt="0"/>
      <dgm:spPr/>
    </dgm:pt>
    <dgm:pt modelId="{B4728AA9-EB94-46D0-A308-2B2FE9741946}" type="pres">
      <dgm:prSet presAssocID="{3343FC52-D4BD-40DC-ADA9-7D67ED15CA73}" presName="bkgdShape" presStyleLbl="node1" presStyleIdx="3" presStyleCnt="6"/>
      <dgm:spPr/>
      <dgm:t>
        <a:bodyPr/>
        <a:lstStyle/>
        <a:p>
          <a:endParaRPr lang="en-US"/>
        </a:p>
      </dgm:t>
    </dgm:pt>
    <dgm:pt modelId="{F558BDAF-AF99-4E98-844C-E2B7144F6AA9}" type="pres">
      <dgm:prSet presAssocID="{3343FC52-D4BD-40DC-ADA9-7D67ED15CA73}" presName="nodeTx" presStyleLbl="node1" presStyleIdx="3" presStyleCnt="6">
        <dgm:presLayoutVars>
          <dgm:bulletEnabled val="1"/>
        </dgm:presLayoutVars>
      </dgm:prSet>
      <dgm:spPr/>
      <dgm:t>
        <a:bodyPr/>
        <a:lstStyle/>
        <a:p>
          <a:endParaRPr lang="en-US"/>
        </a:p>
      </dgm:t>
    </dgm:pt>
    <dgm:pt modelId="{FD5020AB-787C-468E-AF56-FA6652AACA51}" type="pres">
      <dgm:prSet presAssocID="{3343FC52-D4BD-40DC-ADA9-7D67ED15CA73}" presName="invisiNode" presStyleLbl="node1" presStyleIdx="3" presStyleCnt="6"/>
      <dgm:spPr/>
    </dgm:pt>
    <dgm:pt modelId="{7C6AD278-4A04-4F9F-A447-61234BED2D33}" type="pres">
      <dgm:prSet presAssocID="{3343FC52-D4BD-40DC-ADA9-7D67ED15CA73}" presName="imagNode" presStyleLbl="fgImgPlace1" presStyleIdx="3" presStyleCnt="6"/>
      <dgm:spPr/>
    </dgm:pt>
    <dgm:pt modelId="{B82E50B9-830E-424D-B18A-C51E4CD700E9}" type="pres">
      <dgm:prSet presAssocID="{28729DD0-62BF-46AC-B16D-C92A78E53C7E}" presName="sibTrans" presStyleLbl="sibTrans2D1" presStyleIdx="0" presStyleCnt="0"/>
      <dgm:spPr/>
      <dgm:t>
        <a:bodyPr/>
        <a:lstStyle/>
        <a:p>
          <a:endParaRPr lang="en-US"/>
        </a:p>
      </dgm:t>
    </dgm:pt>
    <dgm:pt modelId="{4E948B61-8B27-4A7A-ADB6-9B41FEB793DA}" type="pres">
      <dgm:prSet presAssocID="{BB41D7FB-957D-498D-8571-868DB7DDE2F5}" presName="compNode" presStyleCnt="0"/>
      <dgm:spPr/>
    </dgm:pt>
    <dgm:pt modelId="{323D29AF-48EA-4AC2-8675-E8F93FD4015A}" type="pres">
      <dgm:prSet presAssocID="{BB41D7FB-957D-498D-8571-868DB7DDE2F5}" presName="bkgdShape" presStyleLbl="node1" presStyleIdx="4" presStyleCnt="6"/>
      <dgm:spPr/>
      <dgm:t>
        <a:bodyPr/>
        <a:lstStyle/>
        <a:p>
          <a:endParaRPr lang="en-US"/>
        </a:p>
      </dgm:t>
    </dgm:pt>
    <dgm:pt modelId="{AE0CC5E6-154D-4CDC-BBD8-33E6A64BF4C2}" type="pres">
      <dgm:prSet presAssocID="{BB41D7FB-957D-498D-8571-868DB7DDE2F5}" presName="nodeTx" presStyleLbl="node1" presStyleIdx="4" presStyleCnt="6">
        <dgm:presLayoutVars>
          <dgm:bulletEnabled val="1"/>
        </dgm:presLayoutVars>
      </dgm:prSet>
      <dgm:spPr/>
      <dgm:t>
        <a:bodyPr/>
        <a:lstStyle/>
        <a:p>
          <a:endParaRPr lang="en-US"/>
        </a:p>
      </dgm:t>
    </dgm:pt>
    <dgm:pt modelId="{12334274-29B1-4DA7-AB86-5F8F10605802}" type="pres">
      <dgm:prSet presAssocID="{BB41D7FB-957D-498D-8571-868DB7DDE2F5}" presName="invisiNode" presStyleLbl="node1" presStyleIdx="4" presStyleCnt="6"/>
      <dgm:spPr/>
    </dgm:pt>
    <dgm:pt modelId="{32E064CA-E381-478C-9818-5F19B46E02D3}" type="pres">
      <dgm:prSet presAssocID="{BB41D7FB-957D-498D-8571-868DB7DDE2F5}" presName="imagNode" presStyleLbl="fgImgPlace1" presStyleIdx="4" presStyleCnt="6"/>
      <dgm:spPr/>
    </dgm:pt>
    <dgm:pt modelId="{3122CB33-AE15-4789-935F-906A3F5D299C}" type="pres">
      <dgm:prSet presAssocID="{04B63D6F-949B-4E01-997A-1E2A00C7A165}" presName="sibTrans" presStyleLbl="sibTrans2D1" presStyleIdx="0" presStyleCnt="0"/>
      <dgm:spPr/>
      <dgm:t>
        <a:bodyPr/>
        <a:lstStyle/>
        <a:p>
          <a:endParaRPr lang="en-US"/>
        </a:p>
      </dgm:t>
    </dgm:pt>
    <dgm:pt modelId="{5EB15FC6-87C0-4582-940A-250F0A39204E}" type="pres">
      <dgm:prSet presAssocID="{C1ED9BEE-535F-4D66-AB08-7C83A380FCFF}" presName="compNode" presStyleCnt="0"/>
      <dgm:spPr/>
    </dgm:pt>
    <dgm:pt modelId="{4B33D679-43B3-4757-A54B-697CA9E412C0}" type="pres">
      <dgm:prSet presAssocID="{C1ED9BEE-535F-4D66-AB08-7C83A380FCFF}" presName="bkgdShape" presStyleLbl="node1" presStyleIdx="5" presStyleCnt="6"/>
      <dgm:spPr/>
      <dgm:t>
        <a:bodyPr/>
        <a:lstStyle/>
        <a:p>
          <a:endParaRPr lang="en-US"/>
        </a:p>
      </dgm:t>
    </dgm:pt>
    <dgm:pt modelId="{0445BC6E-FF34-4150-B4FC-08522D488C53}" type="pres">
      <dgm:prSet presAssocID="{C1ED9BEE-535F-4D66-AB08-7C83A380FCFF}" presName="nodeTx" presStyleLbl="node1" presStyleIdx="5" presStyleCnt="6">
        <dgm:presLayoutVars>
          <dgm:bulletEnabled val="1"/>
        </dgm:presLayoutVars>
      </dgm:prSet>
      <dgm:spPr/>
      <dgm:t>
        <a:bodyPr/>
        <a:lstStyle/>
        <a:p>
          <a:endParaRPr lang="en-US"/>
        </a:p>
      </dgm:t>
    </dgm:pt>
    <dgm:pt modelId="{C7D5E364-32C1-4F18-8639-3E58561BB4FB}" type="pres">
      <dgm:prSet presAssocID="{C1ED9BEE-535F-4D66-AB08-7C83A380FCFF}" presName="invisiNode" presStyleLbl="node1" presStyleIdx="5" presStyleCnt="6"/>
      <dgm:spPr/>
    </dgm:pt>
    <dgm:pt modelId="{3778E887-2217-4AB1-A517-A577791B6028}" type="pres">
      <dgm:prSet presAssocID="{C1ED9BEE-535F-4D66-AB08-7C83A380FCFF}" presName="imagNode" presStyleLbl="fgImgPlace1" presStyleIdx="5" presStyleCnt="6"/>
      <dgm:spPr/>
    </dgm:pt>
  </dgm:ptLst>
  <dgm:cxnLst>
    <dgm:cxn modelId="{4F3EC1D5-4345-4E1F-B31B-25AD2980FCDE}" srcId="{799B9D5D-42D5-451A-A1FF-B1EAF5AE0868}" destId="{76E713DA-B11F-4737-BA2F-FDD6CCDC2B90}" srcOrd="0" destOrd="0" parTransId="{D5622CBE-838D-4CE2-9517-DECDF9FE1129}" sibTransId="{AF1640E8-0C8F-4736-97D8-90BD0E5C8233}"/>
    <dgm:cxn modelId="{39D9838E-E6C9-43C9-87F7-4FB18F7A00D0}" type="presOf" srcId="{C1ED9BEE-535F-4D66-AB08-7C83A380FCFF}" destId="{0445BC6E-FF34-4150-B4FC-08522D488C53}" srcOrd="1" destOrd="0" presId="urn:microsoft.com/office/officeart/2005/8/layout/hList7"/>
    <dgm:cxn modelId="{2272C171-149A-468F-A212-07CC8B3C305E}" type="presOf" srcId="{BB41D7FB-957D-498D-8571-868DB7DDE2F5}" destId="{323D29AF-48EA-4AC2-8675-E8F93FD4015A}" srcOrd="0" destOrd="0" presId="urn:microsoft.com/office/officeart/2005/8/layout/hList7"/>
    <dgm:cxn modelId="{430F6600-DE37-4785-AF13-38647323F154}" type="presOf" srcId="{B4BE3D26-F8B2-4BD5-B5B7-24C74D659D2A}" destId="{0F7A4E5B-39A9-466A-A09A-8D9B6A1162AB}" srcOrd="0" destOrd="0" presId="urn:microsoft.com/office/officeart/2005/8/layout/hList7"/>
    <dgm:cxn modelId="{E16864AA-C1E4-4319-9D9B-C5F603BDCA30}" srcId="{799B9D5D-42D5-451A-A1FF-B1EAF5AE0868}" destId="{AB243837-CD51-413C-8EBD-ED6DC3F3000B}" srcOrd="1" destOrd="0" parTransId="{40B98442-6EB3-43C8-878C-1060B7F4E58A}" sibTransId="{A510F163-EE9A-4C4A-9600-728D9D21E29E}"/>
    <dgm:cxn modelId="{0B7F2A68-60B0-486D-9DF2-4882420B4B04}" type="presOf" srcId="{AB243837-CD51-413C-8EBD-ED6DC3F3000B}" destId="{FEC2976A-1A9F-4D31-80C1-7328EB7B291A}" srcOrd="1" destOrd="0" presId="urn:microsoft.com/office/officeart/2005/8/layout/hList7"/>
    <dgm:cxn modelId="{8AA97218-286C-423C-B750-B39B359929A3}" type="presOf" srcId="{3343FC52-D4BD-40DC-ADA9-7D67ED15CA73}" destId="{F558BDAF-AF99-4E98-844C-E2B7144F6AA9}" srcOrd="1" destOrd="0" presId="urn:microsoft.com/office/officeart/2005/8/layout/hList7"/>
    <dgm:cxn modelId="{D42E623E-F1E0-4340-A7DE-B065E5FE218E}" type="presOf" srcId="{3343FC52-D4BD-40DC-ADA9-7D67ED15CA73}" destId="{B4728AA9-EB94-46D0-A308-2B2FE9741946}" srcOrd="0" destOrd="0" presId="urn:microsoft.com/office/officeart/2005/8/layout/hList7"/>
    <dgm:cxn modelId="{8053EAB8-1B1C-41EB-836B-73AF36CFE869}" type="presOf" srcId="{76E713DA-B11F-4737-BA2F-FDD6CCDC2B90}" destId="{402D1D91-CE26-42EE-8D5A-EBD489443ABE}" srcOrd="1" destOrd="0" presId="urn:microsoft.com/office/officeart/2005/8/layout/hList7"/>
    <dgm:cxn modelId="{A577B352-6233-4F45-8B18-53537D67328C}" type="presOf" srcId="{AF1640E8-0C8F-4736-97D8-90BD0E5C8233}" destId="{6B996D16-B48D-4DB1-9A1D-BD0697FF32FC}" srcOrd="0" destOrd="0" presId="urn:microsoft.com/office/officeart/2005/8/layout/hList7"/>
    <dgm:cxn modelId="{49865A2C-AD7F-427F-8029-7B0F617C1B20}" type="presOf" srcId="{04B63D6F-949B-4E01-997A-1E2A00C7A165}" destId="{3122CB33-AE15-4789-935F-906A3F5D299C}" srcOrd="0" destOrd="0" presId="urn:microsoft.com/office/officeart/2005/8/layout/hList7"/>
    <dgm:cxn modelId="{A26A30B9-AD74-4699-87BC-B6D06FFB24C4}" srcId="{799B9D5D-42D5-451A-A1FF-B1EAF5AE0868}" destId="{C1ED9BEE-535F-4D66-AB08-7C83A380FCFF}" srcOrd="5" destOrd="0" parTransId="{4F45C536-B7F9-46D6-9576-D07B8AD273CC}" sibTransId="{A5C6786E-21F9-4C6D-A0B8-929EC9709BDC}"/>
    <dgm:cxn modelId="{23DFD645-73EA-4A5E-8846-4E5F68DA7DAD}" type="presOf" srcId="{C1ED9BEE-535F-4D66-AB08-7C83A380FCFF}" destId="{4B33D679-43B3-4757-A54B-697CA9E412C0}" srcOrd="0" destOrd="0" presId="urn:microsoft.com/office/officeart/2005/8/layout/hList7"/>
    <dgm:cxn modelId="{3714F4DA-7EE5-40BB-A6EF-F15863A557F9}" type="presOf" srcId="{799B9D5D-42D5-451A-A1FF-B1EAF5AE0868}" destId="{1070C07B-C31B-4023-AB43-D40E6823127D}" srcOrd="0" destOrd="0" presId="urn:microsoft.com/office/officeart/2005/8/layout/hList7"/>
    <dgm:cxn modelId="{EEA30C03-47AE-4200-979E-AA3894D958A3}" srcId="{799B9D5D-42D5-451A-A1FF-B1EAF5AE0868}" destId="{BB41D7FB-957D-498D-8571-868DB7DDE2F5}" srcOrd="4" destOrd="0" parTransId="{2C60903E-7B5E-48C9-A2A4-CA3646F2BEBB}" sibTransId="{04B63D6F-949B-4E01-997A-1E2A00C7A165}"/>
    <dgm:cxn modelId="{D26B7609-DC55-4E06-B229-E194BED94C12}" srcId="{799B9D5D-42D5-451A-A1FF-B1EAF5AE0868}" destId="{B4BE3D26-F8B2-4BD5-B5B7-24C74D659D2A}" srcOrd="2" destOrd="0" parTransId="{28928CA4-EAD5-41AC-BA53-501FD2673431}" sibTransId="{6A1FB10E-5A4D-474C-BB32-751334287A3A}"/>
    <dgm:cxn modelId="{BC084D51-98C2-4DA3-9AE2-E074C5CAB4FB}" type="presOf" srcId="{28729DD0-62BF-46AC-B16D-C92A78E53C7E}" destId="{B82E50B9-830E-424D-B18A-C51E4CD700E9}" srcOrd="0" destOrd="0" presId="urn:microsoft.com/office/officeart/2005/8/layout/hList7"/>
    <dgm:cxn modelId="{A59D0C05-A6F7-4CB8-A9CA-A6FAAA289EF3}" type="presOf" srcId="{AB243837-CD51-413C-8EBD-ED6DC3F3000B}" destId="{4025932C-E020-41D9-87A1-9CDD88C41DE1}" srcOrd="0" destOrd="0" presId="urn:microsoft.com/office/officeart/2005/8/layout/hList7"/>
    <dgm:cxn modelId="{73D73108-D5E8-452A-A0F3-063FCFF47722}" type="presOf" srcId="{B4BE3D26-F8B2-4BD5-B5B7-24C74D659D2A}" destId="{AF70F958-BA23-4853-A240-20E8A3F88639}" srcOrd="1" destOrd="0" presId="urn:microsoft.com/office/officeart/2005/8/layout/hList7"/>
    <dgm:cxn modelId="{DB512A93-B8E3-4642-9145-9E0754F7FD84}" type="presOf" srcId="{BB41D7FB-957D-498D-8571-868DB7DDE2F5}" destId="{AE0CC5E6-154D-4CDC-BBD8-33E6A64BF4C2}" srcOrd="1" destOrd="0" presId="urn:microsoft.com/office/officeart/2005/8/layout/hList7"/>
    <dgm:cxn modelId="{A2C878F3-DDE2-4EF8-BFCA-6B27677948B5}" type="presOf" srcId="{A510F163-EE9A-4C4A-9600-728D9D21E29E}" destId="{E955A60F-DD05-41EC-8D53-938EED8A235C}" srcOrd="0" destOrd="0" presId="urn:microsoft.com/office/officeart/2005/8/layout/hList7"/>
    <dgm:cxn modelId="{B543E5FA-229D-4CDB-A2AC-2573DD6BE564}" type="presOf" srcId="{6A1FB10E-5A4D-474C-BB32-751334287A3A}" destId="{506618C5-53AF-4B53-BDA4-B5DFA92D039F}" srcOrd="0" destOrd="0" presId="urn:microsoft.com/office/officeart/2005/8/layout/hList7"/>
    <dgm:cxn modelId="{FDA17529-9CBA-45AA-B9E5-1656DDEA29BB}" srcId="{799B9D5D-42D5-451A-A1FF-B1EAF5AE0868}" destId="{3343FC52-D4BD-40DC-ADA9-7D67ED15CA73}" srcOrd="3" destOrd="0" parTransId="{D100614D-F451-4528-82FE-DEA35311145A}" sibTransId="{28729DD0-62BF-46AC-B16D-C92A78E53C7E}"/>
    <dgm:cxn modelId="{6A852F14-A5FA-488C-B718-5F3AA0FF4E53}" type="presOf" srcId="{76E713DA-B11F-4737-BA2F-FDD6CCDC2B90}" destId="{E8277492-6F2A-4992-A223-0308A854ECE9}" srcOrd="0" destOrd="0" presId="urn:microsoft.com/office/officeart/2005/8/layout/hList7"/>
    <dgm:cxn modelId="{87A6FF57-9A7F-404A-927A-1E53A869170E}" type="presParOf" srcId="{1070C07B-C31B-4023-AB43-D40E6823127D}" destId="{7119C1CE-974F-4351-B1BA-870FC3B6D5F7}" srcOrd="0" destOrd="0" presId="urn:microsoft.com/office/officeart/2005/8/layout/hList7"/>
    <dgm:cxn modelId="{1FA9E4C4-F790-489A-B002-02DE6BB55A7C}" type="presParOf" srcId="{1070C07B-C31B-4023-AB43-D40E6823127D}" destId="{463AC1EF-45B4-4CAA-8A57-D3E3A797E67F}" srcOrd="1" destOrd="0" presId="urn:microsoft.com/office/officeart/2005/8/layout/hList7"/>
    <dgm:cxn modelId="{F436103A-4C09-40F8-86FD-CC21CF36E308}" type="presParOf" srcId="{463AC1EF-45B4-4CAA-8A57-D3E3A797E67F}" destId="{660DB932-079A-46B0-B68D-7F98BFB3DD15}" srcOrd="0" destOrd="0" presId="urn:microsoft.com/office/officeart/2005/8/layout/hList7"/>
    <dgm:cxn modelId="{99D549D8-3FB4-47B0-9B11-4952E0D062C4}" type="presParOf" srcId="{660DB932-079A-46B0-B68D-7F98BFB3DD15}" destId="{E8277492-6F2A-4992-A223-0308A854ECE9}" srcOrd="0" destOrd="0" presId="urn:microsoft.com/office/officeart/2005/8/layout/hList7"/>
    <dgm:cxn modelId="{440847B4-9735-410C-863F-FDED329634A0}" type="presParOf" srcId="{660DB932-079A-46B0-B68D-7F98BFB3DD15}" destId="{402D1D91-CE26-42EE-8D5A-EBD489443ABE}" srcOrd="1" destOrd="0" presId="urn:microsoft.com/office/officeart/2005/8/layout/hList7"/>
    <dgm:cxn modelId="{FA108D6E-5130-433F-B759-4495B55859C4}" type="presParOf" srcId="{660DB932-079A-46B0-B68D-7F98BFB3DD15}" destId="{D87F62A2-D8BF-4B1B-AF68-BA9082D9F78A}" srcOrd="2" destOrd="0" presId="urn:microsoft.com/office/officeart/2005/8/layout/hList7"/>
    <dgm:cxn modelId="{B6DFD30F-2D94-4443-86F4-3DD7C53CF98B}" type="presParOf" srcId="{660DB932-079A-46B0-B68D-7F98BFB3DD15}" destId="{A85C3FE8-7218-4BE5-915E-EF780F23B521}" srcOrd="3" destOrd="0" presId="urn:microsoft.com/office/officeart/2005/8/layout/hList7"/>
    <dgm:cxn modelId="{181D6312-7A71-46FC-9017-DE908693427A}" type="presParOf" srcId="{463AC1EF-45B4-4CAA-8A57-D3E3A797E67F}" destId="{6B996D16-B48D-4DB1-9A1D-BD0697FF32FC}" srcOrd="1" destOrd="0" presId="urn:microsoft.com/office/officeart/2005/8/layout/hList7"/>
    <dgm:cxn modelId="{9A2BABC2-BE0A-443A-9B67-306F2B38185C}" type="presParOf" srcId="{463AC1EF-45B4-4CAA-8A57-D3E3A797E67F}" destId="{E4EE20D7-1760-4F5A-A4AD-7B9EC68C28B2}" srcOrd="2" destOrd="0" presId="urn:microsoft.com/office/officeart/2005/8/layout/hList7"/>
    <dgm:cxn modelId="{6C69FD2B-A0D3-42BB-AAF0-EA34368B6F9B}" type="presParOf" srcId="{E4EE20D7-1760-4F5A-A4AD-7B9EC68C28B2}" destId="{4025932C-E020-41D9-87A1-9CDD88C41DE1}" srcOrd="0" destOrd="0" presId="urn:microsoft.com/office/officeart/2005/8/layout/hList7"/>
    <dgm:cxn modelId="{E484A92B-F394-4CEE-827C-5771BF6AAE5F}" type="presParOf" srcId="{E4EE20D7-1760-4F5A-A4AD-7B9EC68C28B2}" destId="{FEC2976A-1A9F-4D31-80C1-7328EB7B291A}" srcOrd="1" destOrd="0" presId="urn:microsoft.com/office/officeart/2005/8/layout/hList7"/>
    <dgm:cxn modelId="{206969F0-0C21-4789-A590-A730B2045639}" type="presParOf" srcId="{E4EE20D7-1760-4F5A-A4AD-7B9EC68C28B2}" destId="{79088111-A126-48D8-B4E7-359609096EF2}" srcOrd="2" destOrd="0" presId="urn:microsoft.com/office/officeart/2005/8/layout/hList7"/>
    <dgm:cxn modelId="{0A2CB0DC-A642-4382-9CD6-AF0E2F257FF7}" type="presParOf" srcId="{E4EE20D7-1760-4F5A-A4AD-7B9EC68C28B2}" destId="{C9739BF0-FC28-4B2D-A2B0-7D30079B867D}" srcOrd="3" destOrd="0" presId="urn:microsoft.com/office/officeart/2005/8/layout/hList7"/>
    <dgm:cxn modelId="{C8CB2C02-4C8D-461C-A686-A3D17A498988}" type="presParOf" srcId="{463AC1EF-45B4-4CAA-8A57-D3E3A797E67F}" destId="{E955A60F-DD05-41EC-8D53-938EED8A235C}" srcOrd="3" destOrd="0" presId="urn:microsoft.com/office/officeart/2005/8/layout/hList7"/>
    <dgm:cxn modelId="{64E2D9D6-3937-4957-9CCF-B81A95933966}" type="presParOf" srcId="{463AC1EF-45B4-4CAA-8A57-D3E3A797E67F}" destId="{561A63BB-1BE5-4D24-8305-7EFC3698F8C6}" srcOrd="4" destOrd="0" presId="urn:microsoft.com/office/officeart/2005/8/layout/hList7"/>
    <dgm:cxn modelId="{7817523F-DD8C-4609-9DB2-59E27FE90293}" type="presParOf" srcId="{561A63BB-1BE5-4D24-8305-7EFC3698F8C6}" destId="{0F7A4E5B-39A9-466A-A09A-8D9B6A1162AB}" srcOrd="0" destOrd="0" presId="urn:microsoft.com/office/officeart/2005/8/layout/hList7"/>
    <dgm:cxn modelId="{7AF7E031-7082-459E-BB62-3B1E0C677BE6}" type="presParOf" srcId="{561A63BB-1BE5-4D24-8305-7EFC3698F8C6}" destId="{AF70F958-BA23-4853-A240-20E8A3F88639}" srcOrd="1" destOrd="0" presId="urn:microsoft.com/office/officeart/2005/8/layout/hList7"/>
    <dgm:cxn modelId="{2617F6E6-240C-4308-85DB-5AAFA2927A5D}" type="presParOf" srcId="{561A63BB-1BE5-4D24-8305-7EFC3698F8C6}" destId="{B46D195F-3903-4A02-A387-EB9E35D07AFA}" srcOrd="2" destOrd="0" presId="urn:microsoft.com/office/officeart/2005/8/layout/hList7"/>
    <dgm:cxn modelId="{191AE131-375F-43AF-877F-413B34B31856}" type="presParOf" srcId="{561A63BB-1BE5-4D24-8305-7EFC3698F8C6}" destId="{7DA1E5A7-3C59-40C4-AF90-76E331911E58}" srcOrd="3" destOrd="0" presId="urn:microsoft.com/office/officeart/2005/8/layout/hList7"/>
    <dgm:cxn modelId="{3FBBA7D1-B5A8-4A94-A5FB-2EF596B2DC82}" type="presParOf" srcId="{463AC1EF-45B4-4CAA-8A57-D3E3A797E67F}" destId="{506618C5-53AF-4B53-BDA4-B5DFA92D039F}" srcOrd="5" destOrd="0" presId="urn:microsoft.com/office/officeart/2005/8/layout/hList7"/>
    <dgm:cxn modelId="{4826C607-C824-4B83-A86D-05BE80E09573}" type="presParOf" srcId="{463AC1EF-45B4-4CAA-8A57-D3E3A797E67F}" destId="{08A901AD-61AA-489C-B915-85FCAF171DA9}" srcOrd="6" destOrd="0" presId="urn:microsoft.com/office/officeart/2005/8/layout/hList7"/>
    <dgm:cxn modelId="{897E4F34-3138-4F0D-ADF3-70B7DB89ADA9}" type="presParOf" srcId="{08A901AD-61AA-489C-B915-85FCAF171DA9}" destId="{B4728AA9-EB94-46D0-A308-2B2FE9741946}" srcOrd="0" destOrd="0" presId="urn:microsoft.com/office/officeart/2005/8/layout/hList7"/>
    <dgm:cxn modelId="{CB02D26E-45E1-492F-9D9F-3CDBF9C0546E}" type="presParOf" srcId="{08A901AD-61AA-489C-B915-85FCAF171DA9}" destId="{F558BDAF-AF99-4E98-844C-E2B7144F6AA9}" srcOrd="1" destOrd="0" presId="urn:microsoft.com/office/officeart/2005/8/layout/hList7"/>
    <dgm:cxn modelId="{58AE585C-3118-48FD-9472-7E1CB84F60F3}" type="presParOf" srcId="{08A901AD-61AA-489C-B915-85FCAF171DA9}" destId="{FD5020AB-787C-468E-AF56-FA6652AACA51}" srcOrd="2" destOrd="0" presId="urn:microsoft.com/office/officeart/2005/8/layout/hList7"/>
    <dgm:cxn modelId="{112E9771-0C73-4610-BF74-05731CD0B4AD}" type="presParOf" srcId="{08A901AD-61AA-489C-B915-85FCAF171DA9}" destId="{7C6AD278-4A04-4F9F-A447-61234BED2D33}" srcOrd="3" destOrd="0" presId="urn:microsoft.com/office/officeart/2005/8/layout/hList7"/>
    <dgm:cxn modelId="{8FC05B76-B863-4249-982E-1B65E2B1F728}" type="presParOf" srcId="{463AC1EF-45B4-4CAA-8A57-D3E3A797E67F}" destId="{B82E50B9-830E-424D-B18A-C51E4CD700E9}" srcOrd="7" destOrd="0" presId="urn:microsoft.com/office/officeart/2005/8/layout/hList7"/>
    <dgm:cxn modelId="{92E3F864-BB89-49F5-ABC8-230870F42C66}" type="presParOf" srcId="{463AC1EF-45B4-4CAA-8A57-D3E3A797E67F}" destId="{4E948B61-8B27-4A7A-ADB6-9B41FEB793DA}" srcOrd="8" destOrd="0" presId="urn:microsoft.com/office/officeart/2005/8/layout/hList7"/>
    <dgm:cxn modelId="{DD3B8B76-630A-458B-BDCF-F6164EF0A415}" type="presParOf" srcId="{4E948B61-8B27-4A7A-ADB6-9B41FEB793DA}" destId="{323D29AF-48EA-4AC2-8675-E8F93FD4015A}" srcOrd="0" destOrd="0" presId="urn:microsoft.com/office/officeart/2005/8/layout/hList7"/>
    <dgm:cxn modelId="{3BBDB60A-3944-4773-B54A-B585F7351774}" type="presParOf" srcId="{4E948B61-8B27-4A7A-ADB6-9B41FEB793DA}" destId="{AE0CC5E6-154D-4CDC-BBD8-33E6A64BF4C2}" srcOrd="1" destOrd="0" presId="urn:microsoft.com/office/officeart/2005/8/layout/hList7"/>
    <dgm:cxn modelId="{B1298A30-0530-46FF-95F9-727460D585E9}" type="presParOf" srcId="{4E948B61-8B27-4A7A-ADB6-9B41FEB793DA}" destId="{12334274-29B1-4DA7-AB86-5F8F10605802}" srcOrd="2" destOrd="0" presId="urn:microsoft.com/office/officeart/2005/8/layout/hList7"/>
    <dgm:cxn modelId="{AD21497E-C250-461F-91ED-9562222E80D3}" type="presParOf" srcId="{4E948B61-8B27-4A7A-ADB6-9B41FEB793DA}" destId="{32E064CA-E381-478C-9818-5F19B46E02D3}" srcOrd="3" destOrd="0" presId="urn:microsoft.com/office/officeart/2005/8/layout/hList7"/>
    <dgm:cxn modelId="{3344FFAE-9428-40E0-AD43-7C529BD98FDA}" type="presParOf" srcId="{463AC1EF-45B4-4CAA-8A57-D3E3A797E67F}" destId="{3122CB33-AE15-4789-935F-906A3F5D299C}" srcOrd="9" destOrd="0" presId="urn:microsoft.com/office/officeart/2005/8/layout/hList7"/>
    <dgm:cxn modelId="{1439E3A3-06F0-48D8-B06D-25CA268E0266}" type="presParOf" srcId="{463AC1EF-45B4-4CAA-8A57-D3E3A797E67F}" destId="{5EB15FC6-87C0-4582-940A-250F0A39204E}" srcOrd="10" destOrd="0" presId="urn:microsoft.com/office/officeart/2005/8/layout/hList7"/>
    <dgm:cxn modelId="{260345B9-131B-4FEC-9F5A-7D21BF8BC523}" type="presParOf" srcId="{5EB15FC6-87C0-4582-940A-250F0A39204E}" destId="{4B33D679-43B3-4757-A54B-697CA9E412C0}" srcOrd="0" destOrd="0" presId="urn:microsoft.com/office/officeart/2005/8/layout/hList7"/>
    <dgm:cxn modelId="{90F95A61-A8C4-4547-AE07-666D1F1B9014}" type="presParOf" srcId="{5EB15FC6-87C0-4582-940A-250F0A39204E}" destId="{0445BC6E-FF34-4150-B4FC-08522D488C53}" srcOrd="1" destOrd="0" presId="urn:microsoft.com/office/officeart/2005/8/layout/hList7"/>
    <dgm:cxn modelId="{0C63550B-F89E-441C-BA09-36318018A2F2}" type="presParOf" srcId="{5EB15FC6-87C0-4582-940A-250F0A39204E}" destId="{C7D5E364-32C1-4F18-8639-3E58561BB4FB}" srcOrd="2" destOrd="0" presId="urn:microsoft.com/office/officeart/2005/8/layout/hList7"/>
    <dgm:cxn modelId="{33637BBB-8CF3-4ACF-85A5-1163877F0D0A}" type="presParOf" srcId="{5EB15FC6-87C0-4582-940A-250F0A39204E}" destId="{3778E887-2217-4AB1-A517-A577791B6028}"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3C7486-254F-4EA0-9B6D-2E81658B0948}" type="doc">
      <dgm:prSet loTypeId="urn:microsoft.com/office/officeart/2008/layout/PictureStrips" loCatId="list" qsTypeId="urn:microsoft.com/office/officeart/2005/8/quickstyle/simple1" qsCatId="simple" csTypeId="urn:microsoft.com/office/officeart/2005/8/colors/accent1_2" csCatId="accent1"/>
      <dgm:spPr/>
      <dgm:t>
        <a:bodyPr/>
        <a:lstStyle/>
        <a:p>
          <a:endParaRPr lang="en-US"/>
        </a:p>
      </dgm:t>
    </dgm:pt>
    <dgm:pt modelId="{97AFF2F7-F7E5-4293-9A09-CE0CFA2D19A0}">
      <dgm:prSet/>
      <dgm:spPr/>
      <dgm:t>
        <a:bodyPr/>
        <a:lstStyle/>
        <a:p>
          <a:pPr rtl="1"/>
          <a:r>
            <a:rPr lang="ar-SA" b="1" u="sng" smtClean="0"/>
            <a:t>هو</a:t>
          </a:r>
          <a:r>
            <a:rPr lang="ar-SA" b="1" smtClean="0"/>
            <a:t> ما أبدعته عقول الفلاسفة والمربين عبر التاريخ، فيما يخص مجال التعلم الإنساني، وتنمية الشخصية وشحذ قدراتها، ويتضمن: النظريات والمفاهيم والآراء التي وجهت عملية تربية الإنسان عبر العصور.</a:t>
          </a:r>
          <a:endParaRPr lang="en-US"/>
        </a:p>
      </dgm:t>
    </dgm:pt>
    <dgm:pt modelId="{E96BD98F-06DB-4094-9E4A-A6BCE9315B5C}" type="parTrans" cxnId="{CA4A7094-4D56-47AA-92CE-C15238E96F5C}">
      <dgm:prSet/>
      <dgm:spPr/>
      <dgm:t>
        <a:bodyPr/>
        <a:lstStyle/>
        <a:p>
          <a:endParaRPr lang="en-US"/>
        </a:p>
      </dgm:t>
    </dgm:pt>
    <dgm:pt modelId="{0581876A-E099-4BAA-9518-30AA7DA3DB49}" type="sibTrans" cxnId="{CA4A7094-4D56-47AA-92CE-C15238E96F5C}">
      <dgm:prSet/>
      <dgm:spPr/>
      <dgm:t>
        <a:bodyPr/>
        <a:lstStyle/>
        <a:p>
          <a:endParaRPr lang="en-US"/>
        </a:p>
      </dgm:t>
    </dgm:pt>
    <dgm:pt modelId="{1369C1FB-5B30-45F7-94FB-29C8A2F435FF}">
      <dgm:prSet/>
      <dgm:spPr/>
      <dgm:t>
        <a:bodyPr/>
        <a:lstStyle/>
        <a:p>
          <a:pPr rtl="1"/>
          <a:r>
            <a:rPr lang="ar-SA" b="1" smtClean="0"/>
            <a:t>كما يعنى بالفكر التربوي هنا مجموعة المسلمات والأفكار التي تؤلف النظرية الواحدة أو النظريات المتقاربة، والتي بدورها تعتبر المرجعية والأساس لواضعي الاستراتيجيات والبرامج العملية في ميدان التّعليم. فهي جهود في الجانب النظري، يتوقع أن تكون ذات تأثير وفاعليّة في الجانب العملي للتعليم</a:t>
          </a:r>
          <a:endParaRPr lang="en-US"/>
        </a:p>
      </dgm:t>
    </dgm:pt>
    <dgm:pt modelId="{F82D9872-7BB1-4883-B432-E9CDB3BF7FFA}" type="parTrans" cxnId="{6B2A15A0-B2D2-43FA-9F79-99DD2256B564}">
      <dgm:prSet/>
      <dgm:spPr/>
      <dgm:t>
        <a:bodyPr/>
        <a:lstStyle/>
        <a:p>
          <a:endParaRPr lang="en-US"/>
        </a:p>
      </dgm:t>
    </dgm:pt>
    <dgm:pt modelId="{ECF6C64B-9507-4014-AA99-D96BFC4A1CB2}" type="sibTrans" cxnId="{6B2A15A0-B2D2-43FA-9F79-99DD2256B564}">
      <dgm:prSet/>
      <dgm:spPr/>
      <dgm:t>
        <a:bodyPr/>
        <a:lstStyle/>
        <a:p>
          <a:endParaRPr lang="en-US"/>
        </a:p>
      </dgm:t>
    </dgm:pt>
    <dgm:pt modelId="{99D33747-5A04-46F2-A096-E538067F6015}">
      <dgm:prSet/>
      <dgm:spPr/>
      <dgm:t>
        <a:bodyPr/>
        <a:lstStyle/>
        <a:p>
          <a:pPr rtl="1"/>
          <a:r>
            <a:rPr lang="ar-SA" b="1" smtClean="0"/>
            <a:t>وترتيباً علي ذلك فالفكر التربوي :هو ما أبدعته عقول الفلاسفة والمربين عبر التاريخ فيما يخص مجال التعليم الإنساني, ويتضمن : النظريات والمفاهيم والآراء التي وجهت عملية تربية الإنسان عبر العصور.</a:t>
          </a:r>
          <a:endParaRPr lang="en-US"/>
        </a:p>
      </dgm:t>
    </dgm:pt>
    <dgm:pt modelId="{8A41AEC6-36BB-459D-85E2-C611849AF3EC}" type="parTrans" cxnId="{7112D775-116A-418E-9A6D-168AD7BA40DC}">
      <dgm:prSet/>
      <dgm:spPr/>
      <dgm:t>
        <a:bodyPr/>
        <a:lstStyle/>
        <a:p>
          <a:endParaRPr lang="en-US"/>
        </a:p>
      </dgm:t>
    </dgm:pt>
    <dgm:pt modelId="{39599472-0FB7-49B4-AF2C-77645A4A1A55}" type="sibTrans" cxnId="{7112D775-116A-418E-9A6D-168AD7BA40DC}">
      <dgm:prSet/>
      <dgm:spPr/>
      <dgm:t>
        <a:bodyPr/>
        <a:lstStyle/>
        <a:p>
          <a:endParaRPr lang="en-US"/>
        </a:p>
      </dgm:t>
    </dgm:pt>
    <dgm:pt modelId="{CD4DA560-CBD7-4AA6-A870-0F65BA66D1E0}">
      <dgm:prSet/>
      <dgm:spPr/>
      <dgm:t>
        <a:bodyPr/>
        <a:lstStyle/>
        <a:p>
          <a:pPr rtl="1"/>
          <a:r>
            <a:rPr lang="ar-SA" b="1" u="sng" smtClean="0"/>
            <a:t>ماذا يهمنا من دراسة تاريخ الفكر التربوي ؟ </a:t>
          </a:r>
          <a:endParaRPr lang="en-US"/>
        </a:p>
      </dgm:t>
    </dgm:pt>
    <dgm:pt modelId="{DF91B7C9-045C-4E7B-BB3B-5691026C4AC1}" type="parTrans" cxnId="{FB8EA20A-9CCE-4EA9-9359-507DB09A3175}">
      <dgm:prSet/>
      <dgm:spPr/>
      <dgm:t>
        <a:bodyPr/>
        <a:lstStyle/>
        <a:p>
          <a:endParaRPr lang="en-US"/>
        </a:p>
      </dgm:t>
    </dgm:pt>
    <dgm:pt modelId="{0130969A-50E9-4E3B-A775-4009C1194347}" type="sibTrans" cxnId="{FB8EA20A-9CCE-4EA9-9359-507DB09A3175}">
      <dgm:prSet/>
      <dgm:spPr/>
      <dgm:t>
        <a:bodyPr/>
        <a:lstStyle/>
        <a:p>
          <a:endParaRPr lang="en-US"/>
        </a:p>
      </dgm:t>
    </dgm:pt>
    <dgm:pt modelId="{F6D57CC1-1FBD-43DD-9BBE-0A084C7322FF}">
      <dgm:prSet/>
      <dgm:spPr/>
      <dgm:t>
        <a:bodyPr/>
        <a:lstStyle/>
        <a:p>
          <a:pPr rtl="1"/>
          <a:r>
            <a:rPr lang="ar-SA" b="1" smtClean="0"/>
            <a:t>أن تتكون لدينا رؤية صادقة وموضوعية عن حركة الفكر التربوي في العالم، وعن الدور الذي لعبته أمتنا ضمن هذه الحركة</a:t>
          </a:r>
          <a:endParaRPr lang="en-US"/>
        </a:p>
      </dgm:t>
    </dgm:pt>
    <dgm:pt modelId="{EC5DF8BC-26A5-4C9B-BB84-E5A0F898E715}" type="parTrans" cxnId="{79004B6D-E67D-47C8-B966-0F05E769CE26}">
      <dgm:prSet/>
      <dgm:spPr/>
      <dgm:t>
        <a:bodyPr/>
        <a:lstStyle/>
        <a:p>
          <a:endParaRPr lang="en-US"/>
        </a:p>
      </dgm:t>
    </dgm:pt>
    <dgm:pt modelId="{10FE4D2B-BEAC-43DB-9E4C-92C9A2583845}" type="sibTrans" cxnId="{79004B6D-E67D-47C8-B966-0F05E769CE26}">
      <dgm:prSet/>
      <dgm:spPr/>
      <dgm:t>
        <a:bodyPr/>
        <a:lstStyle/>
        <a:p>
          <a:endParaRPr lang="en-US"/>
        </a:p>
      </dgm:t>
    </dgm:pt>
    <dgm:pt modelId="{73625918-AEF8-442C-A1EF-22F831C2C0BD}">
      <dgm:prSet/>
      <dgm:spPr/>
      <dgm:t>
        <a:bodyPr/>
        <a:lstStyle/>
        <a:p>
          <a:pPr rtl="1"/>
          <a:r>
            <a:rPr lang="ar-SA" b="1" smtClean="0"/>
            <a:t>تكون رؤية وبصيرة بدور الفكر التربوي في تطوير الواقع التربوي والاجتماعي. عن طريق تجديد الفكر المعاصر ليكون مستمدًا من أصالة الإسلام، ومستوعبًا لمتغيرات عصر المعلوماتية.</a:t>
          </a:r>
          <a:endParaRPr lang="en-US"/>
        </a:p>
      </dgm:t>
    </dgm:pt>
    <dgm:pt modelId="{33B8BB2F-51CD-44AC-AA10-DB54EB5D4E96}" type="parTrans" cxnId="{ADC092D8-AFAC-44E5-8216-D0E21EED3A2B}">
      <dgm:prSet/>
      <dgm:spPr/>
      <dgm:t>
        <a:bodyPr/>
        <a:lstStyle/>
        <a:p>
          <a:endParaRPr lang="en-US"/>
        </a:p>
      </dgm:t>
    </dgm:pt>
    <dgm:pt modelId="{050F91B4-4794-4112-872E-94556011DB7B}" type="sibTrans" cxnId="{ADC092D8-AFAC-44E5-8216-D0E21EED3A2B}">
      <dgm:prSet/>
      <dgm:spPr/>
      <dgm:t>
        <a:bodyPr/>
        <a:lstStyle/>
        <a:p>
          <a:endParaRPr lang="en-US"/>
        </a:p>
      </dgm:t>
    </dgm:pt>
    <dgm:pt modelId="{A565C2B8-A7F0-4A61-8F22-E75C8AA24660}" type="pres">
      <dgm:prSet presAssocID="{253C7486-254F-4EA0-9B6D-2E81658B0948}" presName="Name0" presStyleCnt="0">
        <dgm:presLayoutVars>
          <dgm:dir/>
          <dgm:resizeHandles val="exact"/>
        </dgm:presLayoutVars>
      </dgm:prSet>
      <dgm:spPr/>
      <dgm:t>
        <a:bodyPr/>
        <a:lstStyle/>
        <a:p>
          <a:endParaRPr lang="en-US"/>
        </a:p>
      </dgm:t>
    </dgm:pt>
    <dgm:pt modelId="{07EAD7D9-577D-48B6-AA52-15484E1DB469}" type="pres">
      <dgm:prSet presAssocID="{97AFF2F7-F7E5-4293-9A09-CE0CFA2D19A0}" presName="composite" presStyleCnt="0"/>
      <dgm:spPr/>
    </dgm:pt>
    <dgm:pt modelId="{D542D332-22E1-4490-8F9F-26123B9A8AAD}" type="pres">
      <dgm:prSet presAssocID="{97AFF2F7-F7E5-4293-9A09-CE0CFA2D19A0}" presName="rect1" presStyleLbl="trAlignAcc1" presStyleIdx="0" presStyleCnt="6">
        <dgm:presLayoutVars>
          <dgm:bulletEnabled val="1"/>
        </dgm:presLayoutVars>
      </dgm:prSet>
      <dgm:spPr/>
      <dgm:t>
        <a:bodyPr/>
        <a:lstStyle/>
        <a:p>
          <a:endParaRPr lang="en-US"/>
        </a:p>
      </dgm:t>
    </dgm:pt>
    <dgm:pt modelId="{85589CDE-9886-4342-A0D8-689B74C70989}" type="pres">
      <dgm:prSet presAssocID="{97AFF2F7-F7E5-4293-9A09-CE0CFA2D19A0}" presName="rect2" presStyleLbl="fgImgPlace1" presStyleIdx="0" presStyleCnt="6"/>
      <dgm:spPr/>
    </dgm:pt>
    <dgm:pt modelId="{31C2201D-098F-465D-B2C2-22C150045253}" type="pres">
      <dgm:prSet presAssocID="{0581876A-E099-4BAA-9518-30AA7DA3DB49}" presName="sibTrans" presStyleCnt="0"/>
      <dgm:spPr/>
    </dgm:pt>
    <dgm:pt modelId="{2C12A218-6DFF-4677-8BD5-64A01F752FE0}" type="pres">
      <dgm:prSet presAssocID="{1369C1FB-5B30-45F7-94FB-29C8A2F435FF}" presName="composite" presStyleCnt="0"/>
      <dgm:spPr/>
    </dgm:pt>
    <dgm:pt modelId="{9293900D-A7E7-4D28-A436-3E4E11936066}" type="pres">
      <dgm:prSet presAssocID="{1369C1FB-5B30-45F7-94FB-29C8A2F435FF}" presName="rect1" presStyleLbl="trAlignAcc1" presStyleIdx="1" presStyleCnt="6">
        <dgm:presLayoutVars>
          <dgm:bulletEnabled val="1"/>
        </dgm:presLayoutVars>
      </dgm:prSet>
      <dgm:spPr/>
      <dgm:t>
        <a:bodyPr/>
        <a:lstStyle/>
        <a:p>
          <a:endParaRPr lang="en-US"/>
        </a:p>
      </dgm:t>
    </dgm:pt>
    <dgm:pt modelId="{41A7472D-5DA9-48FC-9BFE-726101166DA2}" type="pres">
      <dgm:prSet presAssocID="{1369C1FB-5B30-45F7-94FB-29C8A2F435FF}" presName="rect2" presStyleLbl="fgImgPlace1" presStyleIdx="1" presStyleCnt="6"/>
      <dgm:spPr/>
    </dgm:pt>
    <dgm:pt modelId="{DEEA9CB7-2710-46E5-BEFE-65EAB49E7DCF}" type="pres">
      <dgm:prSet presAssocID="{ECF6C64B-9507-4014-AA99-D96BFC4A1CB2}" presName="sibTrans" presStyleCnt="0"/>
      <dgm:spPr/>
    </dgm:pt>
    <dgm:pt modelId="{882856B3-A3C0-4BBB-975F-776CA2931DA1}" type="pres">
      <dgm:prSet presAssocID="{99D33747-5A04-46F2-A096-E538067F6015}" presName="composite" presStyleCnt="0"/>
      <dgm:spPr/>
    </dgm:pt>
    <dgm:pt modelId="{F3C0EF6D-4733-4730-AD30-0307EBB759FF}" type="pres">
      <dgm:prSet presAssocID="{99D33747-5A04-46F2-A096-E538067F6015}" presName="rect1" presStyleLbl="trAlignAcc1" presStyleIdx="2" presStyleCnt="6">
        <dgm:presLayoutVars>
          <dgm:bulletEnabled val="1"/>
        </dgm:presLayoutVars>
      </dgm:prSet>
      <dgm:spPr/>
      <dgm:t>
        <a:bodyPr/>
        <a:lstStyle/>
        <a:p>
          <a:endParaRPr lang="en-US"/>
        </a:p>
      </dgm:t>
    </dgm:pt>
    <dgm:pt modelId="{39C82DD1-6E11-46F6-8B7C-1702CB39D95D}" type="pres">
      <dgm:prSet presAssocID="{99D33747-5A04-46F2-A096-E538067F6015}" presName="rect2" presStyleLbl="fgImgPlace1" presStyleIdx="2" presStyleCnt="6"/>
      <dgm:spPr/>
    </dgm:pt>
    <dgm:pt modelId="{0131CD81-34E9-4B2E-913F-364920B47201}" type="pres">
      <dgm:prSet presAssocID="{39599472-0FB7-49B4-AF2C-77645A4A1A55}" presName="sibTrans" presStyleCnt="0"/>
      <dgm:spPr/>
    </dgm:pt>
    <dgm:pt modelId="{C4265782-DB56-464E-B158-80DCE604A096}" type="pres">
      <dgm:prSet presAssocID="{CD4DA560-CBD7-4AA6-A870-0F65BA66D1E0}" presName="composite" presStyleCnt="0"/>
      <dgm:spPr/>
    </dgm:pt>
    <dgm:pt modelId="{84312F94-EAB8-4418-8C2D-CFBB2009F8A5}" type="pres">
      <dgm:prSet presAssocID="{CD4DA560-CBD7-4AA6-A870-0F65BA66D1E0}" presName="rect1" presStyleLbl="trAlignAcc1" presStyleIdx="3" presStyleCnt="6">
        <dgm:presLayoutVars>
          <dgm:bulletEnabled val="1"/>
        </dgm:presLayoutVars>
      </dgm:prSet>
      <dgm:spPr/>
      <dgm:t>
        <a:bodyPr/>
        <a:lstStyle/>
        <a:p>
          <a:endParaRPr lang="en-US"/>
        </a:p>
      </dgm:t>
    </dgm:pt>
    <dgm:pt modelId="{012A0ADB-A1F4-4ABF-948B-0B0298314528}" type="pres">
      <dgm:prSet presAssocID="{CD4DA560-CBD7-4AA6-A870-0F65BA66D1E0}" presName="rect2" presStyleLbl="fgImgPlace1" presStyleIdx="3" presStyleCnt="6"/>
      <dgm:spPr/>
    </dgm:pt>
    <dgm:pt modelId="{97181F4F-0045-4785-B067-4BB0EC1724D1}" type="pres">
      <dgm:prSet presAssocID="{0130969A-50E9-4E3B-A775-4009C1194347}" presName="sibTrans" presStyleCnt="0"/>
      <dgm:spPr/>
    </dgm:pt>
    <dgm:pt modelId="{B0DE4819-6D75-441D-8FA9-650D146AAE9A}" type="pres">
      <dgm:prSet presAssocID="{F6D57CC1-1FBD-43DD-9BBE-0A084C7322FF}" presName="composite" presStyleCnt="0"/>
      <dgm:spPr/>
    </dgm:pt>
    <dgm:pt modelId="{11438160-C857-4F10-A475-2542356BEA46}" type="pres">
      <dgm:prSet presAssocID="{F6D57CC1-1FBD-43DD-9BBE-0A084C7322FF}" presName="rect1" presStyleLbl="trAlignAcc1" presStyleIdx="4" presStyleCnt="6">
        <dgm:presLayoutVars>
          <dgm:bulletEnabled val="1"/>
        </dgm:presLayoutVars>
      </dgm:prSet>
      <dgm:spPr/>
      <dgm:t>
        <a:bodyPr/>
        <a:lstStyle/>
        <a:p>
          <a:endParaRPr lang="en-US"/>
        </a:p>
      </dgm:t>
    </dgm:pt>
    <dgm:pt modelId="{E6CAB16F-A4CA-49B0-9F87-D2B24FB4ADDF}" type="pres">
      <dgm:prSet presAssocID="{F6D57CC1-1FBD-43DD-9BBE-0A084C7322FF}" presName="rect2" presStyleLbl="fgImgPlace1" presStyleIdx="4" presStyleCnt="6"/>
      <dgm:spPr/>
    </dgm:pt>
    <dgm:pt modelId="{E1FA32D8-C47B-429F-B425-1F64D24CC26B}" type="pres">
      <dgm:prSet presAssocID="{10FE4D2B-BEAC-43DB-9E4C-92C9A2583845}" presName="sibTrans" presStyleCnt="0"/>
      <dgm:spPr/>
    </dgm:pt>
    <dgm:pt modelId="{F13E8373-0ED0-4938-8D9E-CCD1A59C8E4C}" type="pres">
      <dgm:prSet presAssocID="{73625918-AEF8-442C-A1EF-22F831C2C0BD}" presName="composite" presStyleCnt="0"/>
      <dgm:spPr/>
    </dgm:pt>
    <dgm:pt modelId="{FF8F5152-3D17-445A-B972-6F132426B428}" type="pres">
      <dgm:prSet presAssocID="{73625918-AEF8-442C-A1EF-22F831C2C0BD}" presName="rect1" presStyleLbl="trAlignAcc1" presStyleIdx="5" presStyleCnt="6">
        <dgm:presLayoutVars>
          <dgm:bulletEnabled val="1"/>
        </dgm:presLayoutVars>
      </dgm:prSet>
      <dgm:spPr/>
      <dgm:t>
        <a:bodyPr/>
        <a:lstStyle/>
        <a:p>
          <a:endParaRPr lang="en-US"/>
        </a:p>
      </dgm:t>
    </dgm:pt>
    <dgm:pt modelId="{A1144C1F-8F0D-4251-A7FC-122EFFBCA359}" type="pres">
      <dgm:prSet presAssocID="{73625918-AEF8-442C-A1EF-22F831C2C0BD}" presName="rect2" presStyleLbl="fgImgPlace1" presStyleIdx="5" presStyleCnt="6"/>
      <dgm:spPr/>
    </dgm:pt>
  </dgm:ptLst>
  <dgm:cxnLst>
    <dgm:cxn modelId="{79004B6D-E67D-47C8-B966-0F05E769CE26}" srcId="{253C7486-254F-4EA0-9B6D-2E81658B0948}" destId="{F6D57CC1-1FBD-43DD-9BBE-0A084C7322FF}" srcOrd="4" destOrd="0" parTransId="{EC5DF8BC-26A5-4C9B-BB84-E5A0F898E715}" sibTransId="{10FE4D2B-BEAC-43DB-9E4C-92C9A2583845}"/>
    <dgm:cxn modelId="{9A1F66E1-6009-409E-90A8-E30173DFEAF8}" type="presOf" srcId="{253C7486-254F-4EA0-9B6D-2E81658B0948}" destId="{A565C2B8-A7F0-4A61-8F22-E75C8AA24660}" srcOrd="0" destOrd="0" presId="urn:microsoft.com/office/officeart/2008/layout/PictureStrips"/>
    <dgm:cxn modelId="{B30D4F27-D727-44BD-AB63-E56771D72543}" type="presOf" srcId="{F6D57CC1-1FBD-43DD-9BBE-0A084C7322FF}" destId="{11438160-C857-4F10-A475-2542356BEA46}" srcOrd="0" destOrd="0" presId="urn:microsoft.com/office/officeart/2008/layout/PictureStrips"/>
    <dgm:cxn modelId="{ADC092D8-AFAC-44E5-8216-D0E21EED3A2B}" srcId="{253C7486-254F-4EA0-9B6D-2E81658B0948}" destId="{73625918-AEF8-442C-A1EF-22F831C2C0BD}" srcOrd="5" destOrd="0" parTransId="{33B8BB2F-51CD-44AC-AA10-DB54EB5D4E96}" sibTransId="{050F91B4-4794-4112-872E-94556011DB7B}"/>
    <dgm:cxn modelId="{E22D3744-4229-472D-96DA-D0E9053764DF}" type="presOf" srcId="{99D33747-5A04-46F2-A096-E538067F6015}" destId="{F3C0EF6D-4733-4730-AD30-0307EBB759FF}" srcOrd="0" destOrd="0" presId="urn:microsoft.com/office/officeart/2008/layout/PictureStrips"/>
    <dgm:cxn modelId="{97F3DA93-2D08-41F1-8B40-F3B8885C52EF}" type="presOf" srcId="{97AFF2F7-F7E5-4293-9A09-CE0CFA2D19A0}" destId="{D542D332-22E1-4490-8F9F-26123B9A8AAD}" srcOrd="0" destOrd="0" presId="urn:microsoft.com/office/officeart/2008/layout/PictureStrips"/>
    <dgm:cxn modelId="{FB8EA20A-9CCE-4EA9-9359-507DB09A3175}" srcId="{253C7486-254F-4EA0-9B6D-2E81658B0948}" destId="{CD4DA560-CBD7-4AA6-A870-0F65BA66D1E0}" srcOrd="3" destOrd="0" parTransId="{DF91B7C9-045C-4E7B-BB3B-5691026C4AC1}" sibTransId="{0130969A-50E9-4E3B-A775-4009C1194347}"/>
    <dgm:cxn modelId="{CA4A7094-4D56-47AA-92CE-C15238E96F5C}" srcId="{253C7486-254F-4EA0-9B6D-2E81658B0948}" destId="{97AFF2F7-F7E5-4293-9A09-CE0CFA2D19A0}" srcOrd="0" destOrd="0" parTransId="{E96BD98F-06DB-4094-9E4A-A6BCE9315B5C}" sibTransId="{0581876A-E099-4BAA-9518-30AA7DA3DB49}"/>
    <dgm:cxn modelId="{D90425E9-34E6-4D9E-B484-358DF4B9E0D0}" type="presOf" srcId="{73625918-AEF8-442C-A1EF-22F831C2C0BD}" destId="{FF8F5152-3D17-445A-B972-6F132426B428}" srcOrd="0" destOrd="0" presId="urn:microsoft.com/office/officeart/2008/layout/PictureStrips"/>
    <dgm:cxn modelId="{44672B8F-4A92-43FE-A85B-5E9031A91A12}" type="presOf" srcId="{CD4DA560-CBD7-4AA6-A870-0F65BA66D1E0}" destId="{84312F94-EAB8-4418-8C2D-CFBB2009F8A5}" srcOrd="0" destOrd="0" presId="urn:microsoft.com/office/officeart/2008/layout/PictureStrips"/>
    <dgm:cxn modelId="{5157D004-153F-488F-BF97-CFEFD62F3C7A}" type="presOf" srcId="{1369C1FB-5B30-45F7-94FB-29C8A2F435FF}" destId="{9293900D-A7E7-4D28-A436-3E4E11936066}" srcOrd="0" destOrd="0" presId="urn:microsoft.com/office/officeart/2008/layout/PictureStrips"/>
    <dgm:cxn modelId="{6B2A15A0-B2D2-43FA-9F79-99DD2256B564}" srcId="{253C7486-254F-4EA0-9B6D-2E81658B0948}" destId="{1369C1FB-5B30-45F7-94FB-29C8A2F435FF}" srcOrd="1" destOrd="0" parTransId="{F82D9872-7BB1-4883-B432-E9CDB3BF7FFA}" sibTransId="{ECF6C64B-9507-4014-AA99-D96BFC4A1CB2}"/>
    <dgm:cxn modelId="{7112D775-116A-418E-9A6D-168AD7BA40DC}" srcId="{253C7486-254F-4EA0-9B6D-2E81658B0948}" destId="{99D33747-5A04-46F2-A096-E538067F6015}" srcOrd="2" destOrd="0" parTransId="{8A41AEC6-36BB-459D-85E2-C611849AF3EC}" sibTransId="{39599472-0FB7-49B4-AF2C-77645A4A1A55}"/>
    <dgm:cxn modelId="{4510DE58-4D5B-48E6-A47C-9CEFFDCD5624}" type="presParOf" srcId="{A565C2B8-A7F0-4A61-8F22-E75C8AA24660}" destId="{07EAD7D9-577D-48B6-AA52-15484E1DB469}" srcOrd="0" destOrd="0" presId="urn:microsoft.com/office/officeart/2008/layout/PictureStrips"/>
    <dgm:cxn modelId="{6E6E2546-8F68-4952-A85E-8E64FC981568}" type="presParOf" srcId="{07EAD7D9-577D-48B6-AA52-15484E1DB469}" destId="{D542D332-22E1-4490-8F9F-26123B9A8AAD}" srcOrd="0" destOrd="0" presId="urn:microsoft.com/office/officeart/2008/layout/PictureStrips"/>
    <dgm:cxn modelId="{8D1E3DFE-FB18-421B-8457-4211C32EF128}" type="presParOf" srcId="{07EAD7D9-577D-48B6-AA52-15484E1DB469}" destId="{85589CDE-9886-4342-A0D8-689B74C70989}" srcOrd="1" destOrd="0" presId="urn:microsoft.com/office/officeart/2008/layout/PictureStrips"/>
    <dgm:cxn modelId="{1DF0A6D3-DB92-48FF-A2D3-B870E1796332}" type="presParOf" srcId="{A565C2B8-A7F0-4A61-8F22-E75C8AA24660}" destId="{31C2201D-098F-465D-B2C2-22C150045253}" srcOrd="1" destOrd="0" presId="urn:microsoft.com/office/officeart/2008/layout/PictureStrips"/>
    <dgm:cxn modelId="{BD703C61-E894-49D0-9A81-AE95AD3A6B53}" type="presParOf" srcId="{A565C2B8-A7F0-4A61-8F22-E75C8AA24660}" destId="{2C12A218-6DFF-4677-8BD5-64A01F752FE0}" srcOrd="2" destOrd="0" presId="urn:microsoft.com/office/officeart/2008/layout/PictureStrips"/>
    <dgm:cxn modelId="{1C3B71F8-A4A5-43C0-959C-1172C908EBBB}" type="presParOf" srcId="{2C12A218-6DFF-4677-8BD5-64A01F752FE0}" destId="{9293900D-A7E7-4D28-A436-3E4E11936066}" srcOrd="0" destOrd="0" presId="urn:microsoft.com/office/officeart/2008/layout/PictureStrips"/>
    <dgm:cxn modelId="{70F9D2C3-74BE-4653-B9C7-80CCCB6ED518}" type="presParOf" srcId="{2C12A218-6DFF-4677-8BD5-64A01F752FE0}" destId="{41A7472D-5DA9-48FC-9BFE-726101166DA2}" srcOrd="1" destOrd="0" presId="urn:microsoft.com/office/officeart/2008/layout/PictureStrips"/>
    <dgm:cxn modelId="{5A88E49D-F4EE-49EE-90C0-F865B53A3516}" type="presParOf" srcId="{A565C2B8-A7F0-4A61-8F22-E75C8AA24660}" destId="{DEEA9CB7-2710-46E5-BEFE-65EAB49E7DCF}" srcOrd="3" destOrd="0" presId="urn:microsoft.com/office/officeart/2008/layout/PictureStrips"/>
    <dgm:cxn modelId="{3D7EE8B1-F010-4072-8FB3-FE4357DF7D79}" type="presParOf" srcId="{A565C2B8-A7F0-4A61-8F22-E75C8AA24660}" destId="{882856B3-A3C0-4BBB-975F-776CA2931DA1}" srcOrd="4" destOrd="0" presId="urn:microsoft.com/office/officeart/2008/layout/PictureStrips"/>
    <dgm:cxn modelId="{B1841BB1-CD9C-497A-B59B-2155105688B0}" type="presParOf" srcId="{882856B3-A3C0-4BBB-975F-776CA2931DA1}" destId="{F3C0EF6D-4733-4730-AD30-0307EBB759FF}" srcOrd="0" destOrd="0" presId="urn:microsoft.com/office/officeart/2008/layout/PictureStrips"/>
    <dgm:cxn modelId="{C9D49227-20EE-4FE2-8B0E-15EC0342A7AD}" type="presParOf" srcId="{882856B3-A3C0-4BBB-975F-776CA2931DA1}" destId="{39C82DD1-6E11-46F6-8B7C-1702CB39D95D}" srcOrd="1" destOrd="0" presId="urn:microsoft.com/office/officeart/2008/layout/PictureStrips"/>
    <dgm:cxn modelId="{D4DD355F-AE13-4E1B-B1F0-3410D641A2E6}" type="presParOf" srcId="{A565C2B8-A7F0-4A61-8F22-E75C8AA24660}" destId="{0131CD81-34E9-4B2E-913F-364920B47201}" srcOrd="5" destOrd="0" presId="urn:microsoft.com/office/officeart/2008/layout/PictureStrips"/>
    <dgm:cxn modelId="{AC7B56A3-87B3-4285-BC64-259A8EA47EAB}" type="presParOf" srcId="{A565C2B8-A7F0-4A61-8F22-E75C8AA24660}" destId="{C4265782-DB56-464E-B158-80DCE604A096}" srcOrd="6" destOrd="0" presId="urn:microsoft.com/office/officeart/2008/layout/PictureStrips"/>
    <dgm:cxn modelId="{E1189E82-5631-436C-AE99-7EF9548B5C0F}" type="presParOf" srcId="{C4265782-DB56-464E-B158-80DCE604A096}" destId="{84312F94-EAB8-4418-8C2D-CFBB2009F8A5}" srcOrd="0" destOrd="0" presId="urn:microsoft.com/office/officeart/2008/layout/PictureStrips"/>
    <dgm:cxn modelId="{50C2FF8A-6E9C-4EBA-B5B9-FFF0C782693B}" type="presParOf" srcId="{C4265782-DB56-464E-B158-80DCE604A096}" destId="{012A0ADB-A1F4-4ABF-948B-0B0298314528}" srcOrd="1" destOrd="0" presId="urn:microsoft.com/office/officeart/2008/layout/PictureStrips"/>
    <dgm:cxn modelId="{F9253CA8-1DCB-4B7A-B5A1-A762368E550C}" type="presParOf" srcId="{A565C2B8-A7F0-4A61-8F22-E75C8AA24660}" destId="{97181F4F-0045-4785-B067-4BB0EC1724D1}" srcOrd="7" destOrd="0" presId="urn:microsoft.com/office/officeart/2008/layout/PictureStrips"/>
    <dgm:cxn modelId="{6691B315-9D5A-4088-A872-E7F94F381973}" type="presParOf" srcId="{A565C2B8-A7F0-4A61-8F22-E75C8AA24660}" destId="{B0DE4819-6D75-441D-8FA9-650D146AAE9A}" srcOrd="8" destOrd="0" presId="urn:microsoft.com/office/officeart/2008/layout/PictureStrips"/>
    <dgm:cxn modelId="{056FBE32-FD8D-4730-860B-519897CAD5D9}" type="presParOf" srcId="{B0DE4819-6D75-441D-8FA9-650D146AAE9A}" destId="{11438160-C857-4F10-A475-2542356BEA46}" srcOrd="0" destOrd="0" presId="urn:microsoft.com/office/officeart/2008/layout/PictureStrips"/>
    <dgm:cxn modelId="{5466D1B1-386F-481A-8686-9849F05D1DFA}" type="presParOf" srcId="{B0DE4819-6D75-441D-8FA9-650D146AAE9A}" destId="{E6CAB16F-A4CA-49B0-9F87-D2B24FB4ADDF}" srcOrd="1" destOrd="0" presId="urn:microsoft.com/office/officeart/2008/layout/PictureStrips"/>
    <dgm:cxn modelId="{179E70C0-18C7-4762-9D2B-DDD15D8621ED}" type="presParOf" srcId="{A565C2B8-A7F0-4A61-8F22-E75C8AA24660}" destId="{E1FA32D8-C47B-429F-B425-1F64D24CC26B}" srcOrd="9" destOrd="0" presId="urn:microsoft.com/office/officeart/2008/layout/PictureStrips"/>
    <dgm:cxn modelId="{1B8B9206-1188-4206-8F57-7B8B24F75995}" type="presParOf" srcId="{A565C2B8-A7F0-4A61-8F22-E75C8AA24660}" destId="{F13E8373-0ED0-4938-8D9E-CCD1A59C8E4C}" srcOrd="10" destOrd="0" presId="urn:microsoft.com/office/officeart/2008/layout/PictureStrips"/>
    <dgm:cxn modelId="{DF5A6FAD-B7ED-4A0F-AC3E-8D5A7A449242}" type="presParOf" srcId="{F13E8373-0ED0-4938-8D9E-CCD1A59C8E4C}" destId="{FF8F5152-3D17-445A-B972-6F132426B428}" srcOrd="0" destOrd="0" presId="urn:microsoft.com/office/officeart/2008/layout/PictureStrips"/>
    <dgm:cxn modelId="{586348D8-0E2C-4875-AE71-74C9F911962C}" type="presParOf" srcId="{F13E8373-0ED0-4938-8D9E-CCD1A59C8E4C}" destId="{A1144C1F-8F0D-4251-A7FC-122EFFBCA359}"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AE64BD0-AE30-49B2-AED5-5BFF1194F3F7}" type="doc">
      <dgm:prSet loTypeId="urn:microsoft.com/office/officeart/2005/8/layout/pyramid2" loCatId="pyramid" qsTypeId="urn:microsoft.com/office/officeart/2005/8/quickstyle/simple1" qsCatId="simple" csTypeId="urn:microsoft.com/office/officeart/2005/8/colors/accent1_2" csCatId="accent1"/>
      <dgm:spPr/>
      <dgm:t>
        <a:bodyPr/>
        <a:lstStyle/>
        <a:p>
          <a:endParaRPr lang="en-US"/>
        </a:p>
      </dgm:t>
    </dgm:pt>
    <dgm:pt modelId="{C778652A-7173-46B6-A378-A5EFDC8B5554}">
      <dgm:prSet/>
      <dgm:spPr/>
      <dgm:t>
        <a:bodyPr/>
        <a:lstStyle/>
        <a:p>
          <a:pPr rtl="1"/>
          <a:r>
            <a:rPr lang="ar-SA" b="1" u="sng" smtClean="0"/>
            <a:t>من خلال تعقّب الأنشطة والإجراءات المتّبعة في مجال التربية والتعليم، أي تلك العلاقة بين الفكر والواقع، بين النظرية التربوية والتطبيق التربوي... وهي تشمل دراسة:</a:t>
          </a:r>
          <a:endParaRPr lang="en-US"/>
        </a:p>
      </dgm:t>
    </dgm:pt>
    <dgm:pt modelId="{AF546206-FCCD-41B5-8F1E-410640D6EAE3}" type="parTrans" cxnId="{31F38280-E738-4896-AB58-CCE9F55361F8}">
      <dgm:prSet/>
      <dgm:spPr/>
      <dgm:t>
        <a:bodyPr/>
        <a:lstStyle/>
        <a:p>
          <a:endParaRPr lang="en-US"/>
        </a:p>
      </dgm:t>
    </dgm:pt>
    <dgm:pt modelId="{355266F8-F619-4BED-982B-D8BF62F6B062}" type="sibTrans" cxnId="{31F38280-E738-4896-AB58-CCE9F55361F8}">
      <dgm:prSet/>
      <dgm:spPr/>
      <dgm:t>
        <a:bodyPr/>
        <a:lstStyle/>
        <a:p>
          <a:endParaRPr lang="en-US"/>
        </a:p>
      </dgm:t>
    </dgm:pt>
    <dgm:pt modelId="{535CCCCE-C22B-4D0F-92FF-FCB81C0D00F8}">
      <dgm:prSet/>
      <dgm:spPr/>
      <dgm:t>
        <a:bodyPr/>
        <a:lstStyle/>
        <a:p>
          <a:pPr rtl="1"/>
          <a:r>
            <a:rPr lang="ar-SA" b="1" smtClean="0"/>
            <a:t>دراسة الظروف الدينية و الاجتماعية والاقتصادية والسياسية السائدة في المجتمع الذي ندرسه.</a:t>
          </a:r>
          <a:endParaRPr lang="en-US"/>
        </a:p>
      </dgm:t>
    </dgm:pt>
    <dgm:pt modelId="{607B5814-65A7-41D8-8492-93C56CA4963D}" type="parTrans" cxnId="{95B32B45-F984-4B04-A0D2-9D96EF175E23}">
      <dgm:prSet/>
      <dgm:spPr/>
      <dgm:t>
        <a:bodyPr/>
        <a:lstStyle/>
        <a:p>
          <a:endParaRPr lang="en-US"/>
        </a:p>
      </dgm:t>
    </dgm:pt>
    <dgm:pt modelId="{4FDF1CBD-50BD-4905-935A-D439142FE4F5}" type="sibTrans" cxnId="{95B32B45-F984-4B04-A0D2-9D96EF175E23}">
      <dgm:prSet/>
      <dgm:spPr/>
      <dgm:t>
        <a:bodyPr/>
        <a:lstStyle/>
        <a:p>
          <a:endParaRPr lang="en-US"/>
        </a:p>
      </dgm:t>
    </dgm:pt>
    <dgm:pt modelId="{8D1470C6-2FA1-4954-BA31-745EDC6FB67D}">
      <dgm:prSet/>
      <dgm:spPr/>
      <dgm:t>
        <a:bodyPr/>
        <a:lstStyle/>
        <a:p>
          <a:pPr rtl="1"/>
          <a:r>
            <a:rPr lang="ar-SA" b="1" smtClean="0"/>
            <a:t>تطور المؤسسات التربوية التي تقدم التربية بطريقة مباشرة كالمعاهد والمدارس والجامعات أو غير مباشرة مثل الأسرة ودور العبادة... الخ</a:t>
          </a:r>
          <a:endParaRPr lang="en-US"/>
        </a:p>
      </dgm:t>
    </dgm:pt>
    <dgm:pt modelId="{9FFFA962-9D4C-46D1-B6B9-CB371BED22C6}" type="parTrans" cxnId="{38C92256-7E4F-46EC-B2C4-2FD5CD776925}">
      <dgm:prSet/>
      <dgm:spPr/>
      <dgm:t>
        <a:bodyPr/>
        <a:lstStyle/>
        <a:p>
          <a:endParaRPr lang="en-US"/>
        </a:p>
      </dgm:t>
    </dgm:pt>
    <dgm:pt modelId="{B034D2E4-5A30-41CC-A4B0-2E2D56B81D92}" type="sibTrans" cxnId="{38C92256-7E4F-46EC-B2C4-2FD5CD776925}">
      <dgm:prSet/>
      <dgm:spPr/>
      <dgm:t>
        <a:bodyPr/>
        <a:lstStyle/>
        <a:p>
          <a:endParaRPr lang="en-US"/>
        </a:p>
      </dgm:t>
    </dgm:pt>
    <dgm:pt modelId="{3AD57633-6EAD-4288-9424-1563AF58B811}">
      <dgm:prSet/>
      <dgm:spPr/>
      <dgm:t>
        <a:bodyPr/>
        <a:lstStyle/>
        <a:p>
          <a:pPr rtl="1"/>
          <a:r>
            <a:rPr lang="ar-SA" b="1" smtClean="0"/>
            <a:t>دراسة الفكر التربوي خاصة والفكر الإنساني بوجه عام، وكيف يفكر الإنسان، ونوع العلاقات الإنسانية وما هي نظرته عن نفسه والكون والحياة.</a:t>
          </a:r>
          <a:endParaRPr lang="en-US"/>
        </a:p>
      </dgm:t>
    </dgm:pt>
    <dgm:pt modelId="{4D1F0B88-6608-46F1-A009-B3D1AD66204F}" type="parTrans" cxnId="{4CA5BC0B-BED7-465C-BBD0-9D9C93EAD79E}">
      <dgm:prSet/>
      <dgm:spPr/>
      <dgm:t>
        <a:bodyPr/>
        <a:lstStyle/>
        <a:p>
          <a:endParaRPr lang="en-US"/>
        </a:p>
      </dgm:t>
    </dgm:pt>
    <dgm:pt modelId="{ADE033AD-75E4-4AE6-B52D-95F0C1C48F11}" type="sibTrans" cxnId="{4CA5BC0B-BED7-465C-BBD0-9D9C93EAD79E}">
      <dgm:prSet/>
      <dgm:spPr/>
      <dgm:t>
        <a:bodyPr/>
        <a:lstStyle/>
        <a:p>
          <a:endParaRPr lang="en-US"/>
        </a:p>
      </dgm:t>
    </dgm:pt>
    <dgm:pt modelId="{B8D5212B-A5FB-46DA-8207-004CA40CB691}" type="pres">
      <dgm:prSet presAssocID="{8AE64BD0-AE30-49B2-AED5-5BFF1194F3F7}" presName="compositeShape" presStyleCnt="0">
        <dgm:presLayoutVars>
          <dgm:dir/>
          <dgm:resizeHandles/>
        </dgm:presLayoutVars>
      </dgm:prSet>
      <dgm:spPr/>
      <dgm:t>
        <a:bodyPr/>
        <a:lstStyle/>
        <a:p>
          <a:endParaRPr lang="en-US"/>
        </a:p>
      </dgm:t>
    </dgm:pt>
    <dgm:pt modelId="{8700C9EB-D62E-4FEB-89D1-C4E96901259B}" type="pres">
      <dgm:prSet presAssocID="{8AE64BD0-AE30-49B2-AED5-5BFF1194F3F7}" presName="pyramid" presStyleLbl="node1" presStyleIdx="0" presStyleCnt="1"/>
      <dgm:spPr/>
    </dgm:pt>
    <dgm:pt modelId="{433DF500-DB45-415D-8BE7-362BD8620AD1}" type="pres">
      <dgm:prSet presAssocID="{8AE64BD0-AE30-49B2-AED5-5BFF1194F3F7}" presName="theList" presStyleCnt="0"/>
      <dgm:spPr/>
    </dgm:pt>
    <dgm:pt modelId="{AD868DDB-3C94-4947-BECF-6D733CDFA64E}" type="pres">
      <dgm:prSet presAssocID="{C778652A-7173-46B6-A378-A5EFDC8B5554}" presName="aNode" presStyleLbl="fgAcc1" presStyleIdx="0" presStyleCnt="1">
        <dgm:presLayoutVars>
          <dgm:bulletEnabled val="1"/>
        </dgm:presLayoutVars>
      </dgm:prSet>
      <dgm:spPr/>
      <dgm:t>
        <a:bodyPr/>
        <a:lstStyle/>
        <a:p>
          <a:endParaRPr lang="en-US"/>
        </a:p>
      </dgm:t>
    </dgm:pt>
    <dgm:pt modelId="{5B678334-8511-407C-A76F-37728042BF1D}" type="pres">
      <dgm:prSet presAssocID="{C778652A-7173-46B6-A378-A5EFDC8B5554}" presName="aSpace" presStyleCnt="0"/>
      <dgm:spPr/>
    </dgm:pt>
  </dgm:ptLst>
  <dgm:cxnLst>
    <dgm:cxn modelId="{38C92256-7E4F-46EC-B2C4-2FD5CD776925}" srcId="{C778652A-7173-46B6-A378-A5EFDC8B5554}" destId="{8D1470C6-2FA1-4954-BA31-745EDC6FB67D}" srcOrd="1" destOrd="0" parTransId="{9FFFA962-9D4C-46D1-B6B9-CB371BED22C6}" sibTransId="{B034D2E4-5A30-41CC-A4B0-2E2D56B81D92}"/>
    <dgm:cxn modelId="{95B32B45-F984-4B04-A0D2-9D96EF175E23}" srcId="{C778652A-7173-46B6-A378-A5EFDC8B5554}" destId="{535CCCCE-C22B-4D0F-92FF-FCB81C0D00F8}" srcOrd="0" destOrd="0" parTransId="{607B5814-65A7-41D8-8492-93C56CA4963D}" sibTransId="{4FDF1CBD-50BD-4905-935A-D439142FE4F5}"/>
    <dgm:cxn modelId="{436D9050-FC9C-4BED-A934-C287C3A6901B}" type="presOf" srcId="{8AE64BD0-AE30-49B2-AED5-5BFF1194F3F7}" destId="{B8D5212B-A5FB-46DA-8207-004CA40CB691}" srcOrd="0" destOrd="0" presId="urn:microsoft.com/office/officeart/2005/8/layout/pyramid2"/>
    <dgm:cxn modelId="{8C76F315-8119-453D-A6BA-BC5D74F77E7B}" type="presOf" srcId="{C778652A-7173-46B6-A378-A5EFDC8B5554}" destId="{AD868DDB-3C94-4947-BECF-6D733CDFA64E}" srcOrd="0" destOrd="0" presId="urn:microsoft.com/office/officeart/2005/8/layout/pyramid2"/>
    <dgm:cxn modelId="{31F38280-E738-4896-AB58-CCE9F55361F8}" srcId="{8AE64BD0-AE30-49B2-AED5-5BFF1194F3F7}" destId="{C778652A-7173-46B6-A378-A5EFDC8B5554}" srcOrd="0" destOrd="0" parTransId="{AF546206-FCCD-41B5-8F1E-410640D6EAE3}" sibTransId="{355266F8-F619-4BED-982B-D8BF62F6B062}"/>
    <dgm:cxn modelId="{FD85F18C-D6C4-4834-BB34-6F1AE9D65B50}" type="presOf" srcId="{3AD57633-6EAD-4288-9424-1563AF58B811}" destId="{AD868DDB-3C94-4947-BECF-6D733CDFA64E}" srcOrd="0" destOrd="3" presId="urn:microsoft.com/office/officeart/2005/8/layout/pyramid2"/>
    <dgm:cxn modelId="{1EEAEBA1-1CF0-4A14-866F-2F4E909CB4E0}" type="presOf" srcId="{535CCCCE-C22B-4D0F-92FF-FCB81C0D00F8}" destId="{AD868DDB-3C94-4947-BECF-6D733CDFA64E}" srcOrd="0" destOrd="1" presId="urn:microsoft.com/office/officeart/2005/8/layout/pyramid2"/>
    <dgm:cxn modelId="{4CA5BC0B-BED7-465C-BBD0-9D9C93EAD79E}" srcId="{C778652A-7173-46B6-A378-A5EFDC8B5554}" destId="{3AD57633-6EAD-4288-9424-1563AF58B811}" srcOrd="2" destOrd="0" parTransId="{4D1F0B88-6608-46F1-A009-B3D1AD66204F}" sibTransId="{ADE033AD-75E4-4AE6-B52D-95F0C1C48F11}"/>
    <dgm:cxn modelId="{BF47EF54-6B52-46E0-8B0D-2BE67CDA525C}" type="presOf" srcId="{8D1470C6-2FA1-4954-BA31-745EDC6FB67D}" destId="{AD868DDB-3C94-4947-BECF-6D733CDFA64E}" srcOrd="0" destOrd="2" presId="urn:microsoft.com/office/officeart/2005/8/layout/pyramid2"/>
    <dgm:cxn modelId="{400F6AE7-AC65-4E5E-B519-8F4E19FF3510}" type="presParOf" srcId="{B8D5212B-A5FB-46DA-8207-004CA40CB691}" destId="{8700C9EB-D62E-4FEB-89D1-C4E96901259B}" srcOrd="0" destOrd="0" presId="urn:microsoft.com/office/officeart/2005/8/layout/pyramid2"/>
    <dgm:cxn modelId="{A1F4E36A-B048-4545-89EE-627FE1113F68}" type="presParOf" srcId="{B8D5212B-A5FB-46DA-8207-004CA40CB691}" destId="{433DF500-DB45-415D-8BE7-362BD8620AD1}" srcOrd="1" destOrd="0" presId="urn:microsoft.com/office/officeart/2005/8/layout/pyramid2"/>
    <dgm:cxn modelId="{F688F5B3-0318-4A25-A987-374B8B65ADBB}" type="presParOf" srcId="{433DF500-DB45-415D-8BE7-362BD8620AD1}" destId="{AD868DDB-3C94-4947-BECF-6D733CDFA64E}" srcOrd="0" destOrd="0" presId="urn:microsoft.com/office/officeart/2005/8/layout/pyramid2"/>
    <dgm:cxn modelId="{B46B8C1F-095A-4D24-BFD7-6D6541239EEE}" type="presParOf" srcId="{433DF500-DB45-415D-8BE7-362BD8620AD1}" destId="{5B678334-8511-407C-A76F-37728042BF1D}"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2D2AAC-53FB-4961-9B07-1D162CDFEE9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FECCAF6B-FCC0-412A-8400-3EAB30A6B18B}">
      <dgm:prSet/>
      <dgm:spPr/>
      <dgm:t>
        <a:bodyPr/>
        <a:lstStyle/>
        <a:p>
          <a:pPr rtl="1"/>
          <a:r>
            <a:rPr lang="ar-SA" b="1" u="sng" smtClean="0"/>
            <a:t>طرق دراسة الفكر التربوى</a:t>
          </a:r>
          <a:r>
            <a:rPr lang="en-US" b="1" u="sng" smtClean="0"/>
            <a:t>:</a:t>
          </a:r>
          <a:endParaRPr lang="en-US"/>
        </a:p>
      </dgm:t>
    </dgm:pt>
    <dgm:pt modelId="{A5643F27-C717-454E-ADDC-79937C3B9996}" type="parTrans" cxnId="{9403FE8E-A2D6-4112-9D89-3DAEBEE5228E}">
      <dgm:prSet/>
      <dgm:spPr/>
      <dgm:t>
        <a:bodyPr/>
        <a:lstStyle/>
        <a:p>
          <a:endParaRPr lang="en-US"/>
        </a:p>
      </dgm:t>
    </dgm:pt>
    <dgm:pt modelId="{1416BA2C-D140-4EBD-A7F7-AC3ECF3F4F2F}" type="sibTrans" cxnId="{9403FE8E-A2D6-4112-9D89-3DAEBEE5228E}">
      <dgm:prSet/>
      <dgm:spPr/>
      <dgm:t>
        <a:bodyPr/>
        <a:lstStyle/>
        <a:p>
          <a:endParaRPr lang="en-US"/>
        </a:p>
      </dgm:t>
    </dgm:pt>
    <dgm:pt modelId="{ECAC9800-288A-4ABB-9771-2510DF2015A5}">
      <dgm:prSet/>
      <dgm:spPr/>
      <dgm:t>
        <a:bodyPr/>
        <a:lstStyle/>
        <a:p>
          <a:pPr rtl="1"/>
          <a:r>
            <a:rPr lang="ar-SA" b="1" u="sng" smtClean="0"/>
            <a:t>الطريقة الطولية</a:t>
          </a:r>
          <a:r>
            <a:rPr lang="en-US" b="1" u="sng" smtClean="0"/>
            <a:t>: </a:t>
          </a:r>
          <a:r>
            <a:rPr lang="ar-SA" b="1" smtClean="0"/>
            <a:t>فى هذه الطريقة لا يقتصر الدارس على بلد من البلدان, وإنما يتتبع تطور الفكر التربوى حول قضية معينة عبر العصور المختلفة ومدى مسايرته للتطور الحضارى الإنسانى</a:t>
          </a:r>
          <a:endParaRPr lang="en-US"/>
        </a:p>
      </dgm:t>
    </dgm:pt>
    <dgm:pt modelId="{63A0FCD0-D094-4914-AA01-6E0EE81E1884}" type="parTrans" cxnId="{4DBB9AA4-DB4A-4708-93B0-844AF24968E9}">
      <dgm:prSet/>
      <dgm:spPr/>
      <dgm:t>
        <a:bodyPr/>
        <a:lstStyle/>
        <a:p>
          <a:endParaRPr lang="en-US"/>
        </a:p>
      </dgm:t>
    </dgm:pt>
    <dgm:pt modelId="{C079E9C3-0161-4DE9-8B90-4395D9F361D0}" type="sibTrans" cxnId="{4DBB9AA4-DB4A-4708-93B0-844AF24968E9}">
      <dgm:prSet/>
      <dgm:spPr/>
      <dgm:t>
        <a:bodyPr/>
        <a:lstStyle/>
        <a:p>
          <a:endParaRPr lang="en-US"/>
        </a:p>
      </dgm:t>
    </dgm:pt>
    <dgm:pt modelId="{E23C3FA2-ED32-41EF-A942-E5DCF6A7481F}">
      <dgm:prSet/>
      <dgm:spPr/>
      <dgm:t>
        <a:bodyPr/>
        <a:lstStyle/>
        <a:p>
          <a:pPr rtl="1"/>
          <a:r>
            <a:rPr lang="ar-SA" b="1" u="sng" smtClean="0"/>
            <a:t>الطريقة العرضية</a:t>
          </a:r>
          <a:r>
            <a:rPr lang="en-US" b="1" u="sng" smtClean="0"/>
            <a:t>:</a:t>
          </a:r>
          <a:r>
            <a:rPr lang="en-US" b="1" smtClean="0"/>
            <a:t> </a:t>
          </a:r>
          <a:r>
            <a:rPr lang="ar-SA" b="1" smtClean="0"/>
            <a:t>فى هذه الطريقة يتم النظر إلى الفكر التربوى ككل داخل السياق الثقافى الحاكم للمجتمع الذى تتم دراسته, حيث تـتـقـيـد هذه الطريقة بتناول حركة الفكر التربوى فى مجتمع معين فى فترة زمنية معينة دون بقية المجتمعات الأخرى أو الخروج بها إلى زمن آخر</a:t>
          </a:r>
          <a:endParaRPr lang="en-US"/>
        </a:p>
      </dgm:t>
    </dgm:pt>
    <dgm:pt modelId="{D1428BBC-8EB1-445E-8D34-C3815321E374}" type="parTrans" cxnId="{A2CCB617-3ACF-4A1A-82CB-3FF279FA7B1F}">
      <dgm:prSet/>
      <dgm:spPr/>
      <dgm:t>
        <a:bodyPr/>
        <a:lstStyle/>
        <a:p>
          <a:endParaRPr lang="en-US"/>
        </a:p>
      </dgm:t>
    </dgm:pt>
    <dgm:pt modelId="{7A4317D1-B334-43E9-BDC4-83E2F6A67531}" type="sibTrans" cxnId="{A2CCB617-3ACF-4A1A-82CB-3FF279FA7B1F}">
      <dgm:prSet/>
      <dgm:spPr/>
      <dgm:t>
        <a:bodyPr/>
        <a:lstStyle/>
        <a:p>
          <a:endParaRPr lang="en-US"/>
        </a:p>
      </dgm:t>
    </dgm:pt>
    <dgm:pt modelId="{51982089-CF28-44BE-AEF7-4BA13B88E368}" type="pres">
      <dgm:prSet presAssocID="{772D2AAC-53FB-4961-9B07-1D162CDFEE99}" presName="vert0" presStyleCnt="0">
        <dgm:presLayoutVars>
          <dgm:dir/>
          <dgm:animOne val="branch"/>
          <dgm:animLvl val="lvl"/>
        </dgm:presLayoutVars>
      </dgm:prSet>
      <dgm:spPr/>
      <dgm:t>
        <a:bodyPr/>
        <a:lstStyle/>
        <a:p>
          <a:endParaRPr lang="en-US"/>
        </a:p>
      </dgm:t>
    </dgm:pt>
    <dgm:pt modelId="{23DC04B6-4076-427C-BA62-BD5B792EE837}" type="pres">
      <dgm:prSet presAssocID="{FECCAF6B-FCC0-412A-8400-3EAB30A6B18B}" presName="thickLine" presStyleLbl="alignNode1" presStyleIdx="0" presStyleCnt="3"/>
      <dgm:spPr/>
    </dgm:pt>
    <dgm:pt modelId="{13134228-FD3E-498A-AF0A-53591F05D648}" type="pres">
      <dgm:prSet presAssocID="{FECCAF6B-FCC0-412A-8400-3EAB30A6B18B}" presName="horz1" presStyleCnt="0"/>
      <dgm:spPr/>
    </dgm:pt>
    <dgm:pt modelId="{9A1C7536-E5D8-4D1B-BDBE-83BDD2507289}" type="pres">
      <dgm:prSet presAssocID="{FECCAF6B-FCC0-412A-8400-3EAB30A6B18B}" presName="tx1" presStyleLbl="revTx" presStyleIdx="0" presStyleCnt="3"/>
      <dgm:spPr/>
      <dgm:t>
        <a:bodyPr/>
        <a:lstStyle/>
        <a:p>
          <a:endParaRPr lang="en-US"/>
        </a:p>
      </dgm:t>
    </dgm:pt>
    <dgm:pt modelId="{F60B26EB-EE55-407F-B779-4D559DF862A1}" type="pres">
      <dgm:prSet presAssocID="{FECCAF6B-FCC0-412A-8400-3EAB30A6B18B}" presName="vert1" presStyleCnt="0"/>
      <dgm:spPr/>
    </dgm:pt>
    <dgm:pt modelId="{63521B95-FEC4-4366-BA5C-2022BFA61333}" type="pres">
      <dgm:prSet presAssocID="{ECAC9800-288A-4ABB-9771-2510DF2015A5}" presName="thickLine" presStyleLbl="alignNode1" presStyleIdx="1" presStyleCnt="3"/>
      <dgm:spPr/>
    </dgm:pt>
    <dgm:pt modelId="{05A51F2B-3A26-4308-AF22-DC421DDCA8CB}" type="pres">
      <dgm:prSet presAssocID="{ECAC9800-288A-4ABB-9771-2510DF2015A5}" presName="horz1" presStyleCnt="0"/>
      <dgm:spPr/>
    </dgm:pt>
    <dgm:pt modelId="{D67D14EB-6120-444D-9A88-0BB776E6347D}" type="pres">
      <dgm:prSet presAssocID="{ECAC9800-288A-4ABB-9771-2510DF2015A5}" presName="tx1" presStyleLbl="revTx" presStyleIdx="1" presStyleCnt="3"/>
      <dgm:spPr/>
      <dgm:t>
        <a:bodyPr/>
        <a:lstStyle/>
        <a:p>
          <a:endParaRPr lang="en-US"/>
        </a:p>
      </dgm:t>
    </dgm:pt>
    <dgm:pt modelId="{CD28B6F4-EE07-4793-BDFD-1FD382349A68}" type="pres">
      <dgm:prSet presAssocID="{ECAC9800-288A-4ABB-9771-2510DF2015A5}" presName="vert1" presStyleCnt="0"/>
      <dgm:spPr/>
    </dgm:pt>
    <dgm:pt modelId="{53FAB95B-B08C-42B9-903B-F32570AFE67C}" type="pres">
      <dgm:prSet presAssocID="{E23C3FA2-ED32-41EF-A942-E5DCF6A7481F}" presName="thickLine" presStyleLbl="alignNode1" presStyleIdx="2" presStyleCnt="3"/>
      <dgm:spPr/>
    </dgm:pt>
    <dgm:pt modelId="{4F289A4B-896A-4F59-AA2D-180491639312}" type="pres">
      <dgm:prSet presAssocID="{E23C3FA2-ED32-41EF-A942-E5DCF6A7481F}" presName="horz1" presStyleCnt="0"/>
      <dgm:spPr/>
    </dgm:pt>
    <dgm:pt modelId="{6DE7D8A0-4340-4837-B5EF-0DF2F67757E3}" type="pres">
      <dgm:prSet presAssocID="{E23C3FA2-ED32-41EF-A942-E5DCF6A7481F}" presName="tx1" presStyleLbl="revTx" presStyleIdx="2" presStyleCnt="3"/>
      <dgm:spPr/>
      <dgm:t>
        <a:bodyPr/>
        <a:lstStyle/>
        <a:p>
          <a:endParaRPr lang="en-US"/>
        </a:p>
      </dgm:t>
    </dgm:pt>
    <dgm:pt modelId="{069A20BD-3350-4D64-AF76-9227FCFBE811}" type="pres">
      <dgm:prSet presAssocID="{E23C3FA2-ED32-41EF-A942-E5DCF6A7481F}" presName="vert1" presStyleCnt="0"/>
      <dgm:spPr/>
    </dgm:pt>
  </dgm:ptLst>
  <dgm:cxnLst>
    <dgm:cxn modelId="{A2CCB617-3ACF-4A1A-82CB-3FF279FA7B1F}" srcId="{772D2AAC-53FB-4961-9B07-1D162CDFEE99}" destId="{E23C3FA2-ED32-41EF-A942-E5DCF6A7481F}" srcOrd="2" destOrd="0" parTransId="{D1428BBC-8EB1-445E-8D34-C3815321E374}" sibTransId="{7A4317D1-B334-43E9-BDC4-83E2F6A67531}"/>
    <dgm:cxn modelId="{A403C31E-EEE4-4744-8886-9EDA84C77BC9}" type="presOf" srcId="{772D2AAC-53FB-4961-9B07-1D162CDFEE99}" destId="{51982089-CF28-44BE-AEF7-4BA13B88E368}" srcOrd="0" destOrd="0" presId="urn:microsoft.com/office/officeart/2008/layout/LinedList"/>
    <dgm:cxn modelId="{4DBB9AA4-DB4A-4708-93B0-844AF24968E9}" srcId="{772D2AAC-53FB-4961-9B07-1D162CDFEE99}" destId="{ECAC9800-288A-4ABB-9771-2510DF2015A5}" srcOrd="1" destOrd="0" parTransId="{63A0FCD0-D094-4914-AA01-6E0EE81E1884}" sibTransId="{C079E9C3-0161-4DE9-8B90-4395D9F361D0}"/>
    <dgm:cxn modelId="{8E80CEC3-1D0F-4D00-B999-4B0390D76A5A}" type="presOf" srcId="{E23C3FA2-ED32-41EF-A942-E5DCF6A7481F}" destId="{6DE7D8A0-4340-4837-B5EF-0DF2F67757E3}" srcOrd="0" destOrd="0" presId="urn:microsoft.com/office/officeart/2008/layout/LinedList"/>
    <dgm:cxn modelId="{7AD953A3-0D94-49AC-9E1A-55DECB437069}" type="presOf" srcId="{FECCAF6B-FCC0-412A-8400-3EAB30A6B18B}" destId="{9A1C7536-E5D8-4D1B-BDBE-83BDD2507289}" srcOrd="0" destOrd="0" presId="urn:microsoft.com/office/officeart/2008/layout/LinedList"/>
    <dgm:cxn modelId="{F43EE62B-00F1-4429-B000-C10AD227EAED}" type="presOf" srcId="{ECAC9800-288A-4ABB-9771-2510DF2015A5}" destId="{D67D14EB-6120-444D-9A88-0BB776E6347D}" srcOrd="0" destOrd="0" presId="urn:microsoft.com/office/officeart/2008/layout/LinedList"/>
    <dgm:cxn modelId="{9403FE8E-A2D6-4112-9D89-3DAEBEE5228E}" srcId="{772D2AAC-53FB-4961-9B07-1D162CDFEE99}" destId="{FECCAF6B-FCC0-412A-8400-3EAB30A6B18B}" srcOrd="0" destOrd="0" parTransId="{A5643F27-C717-454E-ADDC-79937C3B9996}" sibTransId="{1416BA2C-D140-4EBD-A7F7-AC3ECF3F4F2F}"/>
    <dgm:cxn modelId="{EDF93A5B-6CBF-44D3-BA37-E1B3F6958F15}" type="presParOf" srcId="{51982089-CF28-44BE-AEF7-4BA13B88E368}" destId="{23DC04B6-4076-427C-BA62-BD5B792EE837}" srcOrd="0" destOrd="0" presId="urn:microsoft.com/office/officeart/2008/layout/LinedList"/>
    <dgm:cxn modelId="{F359160F-AF65-4845-ACE7-CD23CB678ED9}" type="presParOf" srcId="{51982089-CF28-44BE-AEF7-4BA13B88E368}" destId="{13134228-FD3E-498A-AF0A-53591F05D648}" srcOrd="1" destOrd="0" presId="urn:microsoft.com/office/officeart/2008/layout/LinedList"/>
    <dgm:cxn modelId="{36143A0C-82BD-4788-8338-4AC42C37078A}" type="presParOf" srcId="{13134228-FD3E-498A-AF0A-53591F05D648}" destId="{9A1C7536-E5D8-4D1B-BDBE-83BDD2507289}" srcOrd="0" destOrd="0" presId="urn:microsoft.com/office/officeart/2008/layout/LinedList"/>
    <dgm:cxn modelId="{5C26A6AE-C3DE-4143-87B2-005209E602E2}" type="presParOf" srcId="{13134228-FD3E-498A-AF0A-53591F05D648}" destId="{F60B26EB-EE55-407F-B779-4D559DF862A1}" srcOrd="1" destOrd="0" presId="urn:microsoft.com/office/officeart/2008/layout/LinedList"/>
    <dgm:cxn modelId="{6784B026-DFE2-4101-AD36-1478FC9EB0D7}" type="presParOf" srcId="{51982089-CF28-44BE-AEF7-4BA13B88E368}" destId="{63521B95-FEC4-4366-BA5C-2022BFA61333}" srcOrd="2" destOrd="0" presId="urn:microsoft.com/office/officeart/2008/layout/LinedList"/>
    <dgm:cxn modelId="{6BD978B2-CB84-4A25-9C77-DDF597A672CD}" type="presParOf" srcId="{51982089-CF28-44BE-AEF7-4BA13B88E368}" destId="{05A51F2B-3A26-4308-AF22-DC421DDCA8CB}" srcOrd="3" destOrd="0" presId="urn:microsoft.com/office/officeart/2008/layout/LinedList"/>
    <dgm:cxn modelId="{0AABBBDE-404C-485D-9DED-380CDA7D1B4C}" type="presParOf" srcId="{05A51F2B-3A26-4308-AF22-DC421DDCA8CB}" destId="{D67D14EB-6120-444D-9A88-0BB776E6347D}" srcOrd="0" destOrd="0" presId="urn:microsoft.com/office/officeart/2008/layout/LinedList"/>
    <dgm:cxn modelId="{C5B3C184-C7F0-4E35-A72D-AFAC8CB84C9D}" type="presParOf" srcId="{05A51F2B-3A26-4308-AF22-DC421DDCA8CB}" destId="{CD28B6F4-EE07-4793-BDFD-1FD382349A68}" srcOrd="1" destOrd="0" presId="urn:microsoft.com/office/officeart/2008/layout/LinedList"/>
    <dgm:cxn modelId="{AD8AF2F5-A42A-457C-B097-76DC5E5A6599}" type="presParOf" srcId="{51982089-CF28-44BE-AEF7-4BA13B88E368}" destId="{53FAB95B-B08C-42B9-903B-F32570AFE67C}" srcOrd="4" destOrd="0" presId="urn:microsoft.com/office/officeart/2008/layout/LinedList"/>
    <dgm:cxn modelId="{378E53DA-F867-4BC1-8BDB-C7827CE78A30}" type="presParOf" srcId="{51982089-CF28-44BE-AEF7-4BA13B88E368}" destId="{4F289A4B-896A-4F59-AA2D-180491639312}" srcOrd="5" destOrd="0" presId="urn:microsoft.com/office/officeart/2008/layout/LinedList"/>
    <dgm:cxn modelId="{4043C332-91F0-4AC8-91CE-BD6C3A17A66F}" type="presParOf" srcId="{4F289A4B-896A-4F59-AA2D-180491639312}" destId="{6DE7D8A0-4340-4837-B5EF-0DF2F67757E3}" srcOrd="0" destOrd="0" presId="urn:microsoft.com/office/officeart/2008/layout/LinedList"/>
    <dgm:cxn modelId="{2B67639F-A8E6-44BA-8183-F67E543B3F44}" type="presParOf" srcId="{4F289A4B-896A-4F59-AA2D-180491639312}" destId="{069A20BD-3350-4D64-AF76-9227FCFBE81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17C54F0-38E7-4846-A48A-721C4A968EAC}" type="doc">
      <dgm:prSet loTypeId="urn:microsoft.com/office/officeart/2005/8/layout/cycle2" loCatId="cycle" qsTypeId="urn:microsoft.com/office/officeart/2005/8/quickstyle/simple1" qsCatId="simple" csTypeId="urn:microsoft.com/office/officeart/2005/8/colors/accent1_2" csCatId="accent1"/>
      <dgm:spPr/>
      <dgm:t>
        <a:bodyPr/>
        <a:lstStyle/>
        <a:p>
          <a:endParaRPr lang="en-US"/>
        </a:p>
      </dgm:t>
    </dgm:pt>
    <dgm:pt modelId="{0E02DFD2-7541-42F4-AA37-ED9FE283D3AD}">
      <dgm:prSet/>
      <dgm:spPr/>
      <dgm:t>
        <a:bodyPr/>
        <a:lstStyle/>
        <a:p>
          <a:pPr rtl="1"/>
          <a:r>
            <a:rPr lang="ar-SA" b="1" smtClean="0"/>
            <a:t>إثراء قدرة المعلم على تتبع الظاهرات التربوية .</a:t>
          </a:r>
          <a:endParaRPr lang="en-US"/>
        </a:p>
      </dgm:t>
    </dgm:pt>
    <dgm:pt modelId="{99885897-0692-4AB2-AF8A-28CFDB99BAA6}" type="parTrans" cxnId="{6BC4AE16-2C62-4203-B0CE-A9F597EDE3CE}">
      <dgm:prSet/>
      <dgm:spPr/>
      <dgm:t>
        <a:bodyPr/>
        <a:lstStyle/>
        <a:p>
          <a:endParaRPr lang="en-US"/>
        </a:p>
      </dgm:t>
    </dgm:pt>
    <dgm:pt modelId="{C0B45E10-A083-42C7-8EB5-B86A10B77F36}" type="sibTrans" cxnId="{6BC4AE16-2C62-4203-B0CE-A9F597EDE3CE}">
      <dgm:prSet/>
      <dgm:spPr/>
      <dgm:t>
        <a:bodyPr/>
        <a:lstStyle/>
        <a:p>
          <a:endParaRPr lang="en-US"/>
        </a:p>
      </dgm:t>
    </dgm:pt>
    <dgm:pt modelId="{0D13FFFE-E5DB-43B8-8CBD-B807C006652F}">
      <dgm:prSet/>
      <dgm:spPr/>
      <dgm:t>
        <a:bodyPr/>
        <a:lstStyle/>
        <a:p>
          <a:pPr rtl="1"/>
          <a:r>
            <a:rPr lang="ar-SA" b="1" smtClean="0"/>
            <a:t>القدرة على اكتشاف العلاقة بين التربية والجوانب الأخرى الاقتصادية والسياسية والعسكرية .</a:t>
          </a:r>
          <a:endParaRPr lang="en-US"/>
        </a:p>
      </dgm:t>
    </dgm:pt>
    <dgm:pt modelId="{6CB14A0E-B33F-46C2-8540-E8071430BEE1}" type="parTrans" cxnId="{83D6C246-696A-4FC8-BD64-399757DBCA49}">
      <dgm:prSet/>
      <dgm:spPr/>
      <dgm:t>
        <a:bodyPr/>
        <a:lstStyle/>
        <a:p>
          <a:endParaRPr lang="en-US"/>
        </a:p>
      </dgm:t>
    </dgm:pt>
    <dgm:pt modelId="{71610B1D-A129-42F7-87EE-2A732F03711E}" type="sibTrans" cxnId="{83D6C246-696A-4FC8-BD64-399757DBCA49}">
      <dgm:prSet/>
      <dgm:spPr/>
      <dgm:t>
        <a:bodyPr/>
        <a:lstStyle/>
        <a:p>
          <a:endParaRPr lang="en-US"/>
        </a:p>
      </dgm:t>
    </dgm:pt>
    <dgm:pt modelId="{0CFA0160-3506-4159-8D5F-A848B4229B3B}">
      <dgm:prSet/>
      <dgm:spPr/>
      <dgm:t>
        <a:bodyPr/>
        <a:lstStyle/>
        <a:p>
          <a:pPr rtl="1"/>
          <a:r>
            <a:rPr lang="ar-SA" b="1" smtClean="0"/>
            <a:t>فهم الصلة بين التربية و الإطار الثقافي الاجتماعي .</a:t>
          </a:r>
          <a:endParaRPr lang="en-US"/>
        </a:p>
      </dgm:t>
    </dgm:pt>
    <dgm:pt modelId="{452C701B-F294-4888-B531-DFACE48004CE}" type="parTrans" cxnId="{2EAD2DEB-6EAD-40F1-A497-96A41C3889A7}">
      <dgm:prSet/>
      <dgm:spPr/>
      <dgm:t>
        <a:bodyPr/>
        <a:lstStyle/>
        <a:p>
          <a:endParaRPr lang="en-US"/>
        </a:p>
      </dgm:t>
    </dgm:pt>
    <dgm:pt modelId="{D4CA2A55-2C9D-4934-B8A3-F675A46BC5D2}" type="sibTrans" cxnId="{2EAD2DEB-6EAD-40F1-A497-96A41C3889A7}">
      <dgm:prSet/>
      <dgm:spPr/>
      <dgm:t>
        <a:bodyPr/>
        <a:lstStyle/>
        <a:p>
          <a:endParaRPr lang="en-US"/>
        </a:p>
      </dgm:t>
    </dgm:pt>
    <dgm:pt modelId="{6D142009-030B-4042-AD84-0FEF99EB8927}">
      <dgm:prSet/>
      <dgm:spPr/>
      <dgm:t>
        <a:bodyPr/>
        <a:lstStyle/>
        <a:p>
          <a:pPr rtl="1"/>
          <a:r>
            <a:rPr lang="ar-SA" b="1" smtClean="0"/>
            <a:t>محاولة تفسير بعض مسائل التعليم في ضوء التطور التاريخي لها .</a:t>
          </a:r>
          <a:endParaRPr lang="en-US"/>
        </a:p>
      </dgm:t>
    </dgm:pt>
    <dgm:pt modelId="{89D3D07A-B0CD-42E1-858D-96268BFA0403}" type="parTrans" cxnId="{8376655A-54F0-4748-98D6-525B916EE8C8}">
      <dgm:prSet/>
      <dgm:spPr/>
      <dgm:t>
        <a:bodyPr/>
        <a:lstStyle/>
        <a:p>
          <a:endParaRPr lang="en-US"/>
        </a:p>
      </dgm:t>
    </dgm:pt>
    <dgm:pt modelId="{61B577EA-483C-47E7-A92B-9E4C950EDE09}" type="sibTrans" cxnId="{8376655A-54F0-4748-98D6-525B916EE8C8}">
      <dgm:prSet/>
      <dgm:spPr/>
      <dgm:t>
        <a:bodyPr/>
        <a:lstStyle/>
        <a:p>
          <a:endParaRPr lang="en-US"/>
        </a:p>
      </dgm:t>
    </dgm:pt>
    <dgm:pt modelId="{8800E28F-CB73-4A38-B389-B7304FD00EC9}">
      <dgm:prSet/>
      <dgm:spPr/>
      <dgm:t>
        <a:bodyPr/>
        <a:lstStyle/>
        <a:p>
          <a:pPr rtl="1"/>
          <a:r>
            <a:rPr lang="ar-SA" b="1" smtClean="0"/>
            <a:t>تنمية القدرة على اكتشاف العلاقة بين النظريات ت التربوية وبين التطبيقات العملية لها داخل المدرسة .</a:t>
          </a:r>
          <a:endParaRPr lang="en-US"/>
        </a:p>
      </dgm:t>
    </dgm:pt>
    <dgm:pt modelId="{1EBDFAB1-F71E-49B8-944A-46BC67246BB9}" type="parTrans" cxnId="{65CDC3D5-06D5-418A-B6F0-4BCCF96C9EDC}">
      <dgm:prSet/>
      <dgm:spPr/>
      <dgm:t>
        <a:bodyPr/>
        <a:lstStyle/>
        <a:p>
          <a:endParaRPr lang="en-US"/>
        </a:p>
      </dgm:t>
    </dgm:pt>
    <dgm:pt modelId="{AB215F9E-F944-4FC3-824E-55C9FA3D342A}" type="sibTrans" cxnId="{65CDC3D5-06D5-418A-B6F0-4BCCF96C9EDC}">
      <dgm:prSet/>
      <dgm:spPr/>
      <dgm:t>
        <a:bodyPr/>
        <a:lstStyle/>
        <a:p>
          <a:endParaRPr lang="en-US"/>
        </a:p>
      </dgm:t>
    </dgm:pt>
    <dgm:pt modelId="{38D3A4BA-D88C-4700-A217-7D90C4B20678}" type="pres">
      <dgm:prSet presAssocID="{617C54F0-38E7-4846-A48A-721C4A968EAC}" presName="cycle" presStyleCnt="0">
        <dgm:presLayoutVars>
          <dgm:dir/>
          <dgm:resizeHandles val="exact"/>
        </dgm:presLayoutVars>
      </dgm:prSet>
      <dgm:spPr/>
      <dgm:t>
        <a:bodyPr/>
        <a:lstStyle/>
        <a:p>
          <a:endParaRPr lang="en-US"/>
        </a:p>
      </dgm:t>
    </dgm:pt>
    <dgm:pt modelId="{1B7DACA2-9013-485A-89F0-4EB3C37BE23E}" type="pres">
      <dgm:prSet presAssocID="{0E02DFD2-7541-42F4-AA37-ED9FE283D3AD}" presName="node" presStyleLbl="node1" presStyleIdx="0" presStyleCnt="5">
        <dgm:presLayoutVars>
          <dgm:bulletEnabled val="1"/>
        </dgm:presLayoutVars>
      </dgm:prSet>
      <dgm:spPr/>
      <dgm:t>
        <a:bodyPr/>
        <a:lstStyle/>
        <a:p>
          <a:endParaRPr lang="en-US"/>
        </a:p>
      </dgm:t>
    </dgm:pt>
    <dgm:pt modelId="{4B39903E-67D1-4E4F-BBD0-6E33B47E4ED3}" type="pres">
      <dgm:prSet presAssocID="{C0B45E10-A083-42C7-8EB5-B86A10B77F36}" presName="sibTrans" presStyleLbl="sibTrans2D1" presStyleIdx="0" presStyleCnt="5"/>
      <dgm:spPr/>
      <dgm:t>
        <a:bodyPr/>
        <a:lstStyle/>
        <a:p>
          <a:endParaRPr lang="en-US"/>
        </a:p>
      </dgm:t>
    </dgm:pt>
    <dgm:pt modelId="{EBDCD470-E6AA-4AA6-8804-2609BF8BAC86}" type="pres">
      <dgm:prSet presAssocID="{C0B45E10-A083-42C7-8EB5-B86A10B77F36}" presName="connectorText" presStyleLbl="sibTrans2D1" presStyleIdx="0" presStyleCnt="5"/>
      <dgm:spPr/>
      <dgm:t>
        <a:bodyPr/>
        <a:lstStyle/>
        <a:p>
          <a:endParaRPr lang="en-US"/>
        </a:p>
      </dgm:t>
    </dgm:pt>
    <dgm:pt modelId="{33621012-51AC-460E-B532-DFDA43488B05}" type="pres">
      <dgm:prSet presAssocID="{0D13FFFE-E5DB-43B8-8CBD-B807C006652F}" presName="node" presStyleLbl="node1" presStyleIdx="1" presStyleCnt="5">
        <dgm:presLayoutVars>
          <dgm:bulletEnabled val="1"/>
        </dgm:presLayoutVars>
      </dgm:prSet>
      <dgm:spPr/>
      <dgm:t>
        <a:bodyPr/>
        <a:lstStyle/>
        <a:p>
          <a:endParaRPr lang="en-US"/>
        </a:p>
      </dgm:t>
    </dgm:pt>
    <dgm:pt modelId="{32262331-344E-4223-BD20-D79B55FB67DE}" type="pres">
      <dgm:prSet presAssocID="{71610B1D-A129-42F7-87EE-2A732F03711E}" presName="sibTrans" presStyleLbl="sibTrans2D1" presStyleIdx="1" presStyleCnt="5"/>
      <dgm:spPr/>
      <dgm:t>
        <a:bodyPr/>
        <a:lstStyle/>
        <a:p>
          <a:endParaRPr lang="en-US"/>
        </a:p>
      </dgm:t>
    </dgm:pt>
    <dgm:pt modelId="{92F8C13F-7A18-43D9-82AB-5594D3E23E73}" type="pres">
      <dgm:prSet presAssocID="{71610B1D-A129-42F7-87EE-2A732F03711E}" presName="connectorText" presStyleLbl="sibTrans2D1" presStyleIdx="1" presStyleCnt="5"/>
      <dgm:spPr/>
      <dgm:t>
        <a:bodyPr/>
        <a:lstStyle/>
        <a:p>
          <a:endParaRPr lang="en-US"/>
        </a:p>
      </dgm:t>
    </dgm:pt>
    <dgm:pt modelId="{91097ADC-1A00-49D3-9A31-1309E2E63135}" type="pres">
      <dgm:prSet presAssocID="{0CFA0160-3506-4159-8D5F-A848B4229B3B}" presName="node" presStyleLbl="node1" presStyleIdx="2" presStyleCnt="5">
        <dgm:presLayoutVars>
          <dgm:bulletEnabled val="1"/>
        </dgm:presLayoutVars>
      </dgm:prSet>
      <dgm:spPr/>
      <dgm:t>
        <a:bodyPr/>
        <a:lstStyle/>
        <a:p>
          <a:endParaRPr lang="en-US"/>
        </a:p>
      </dgm:t>
    </dgm:pt>
    <dgm:pt modelId="{576BD7DE-A0A8-4C9E-853D-AB5F0917FED4}" type="pres">
      <dgm:prSet presAssocID="{D4CA2A55-2C9D-4934-B8A3-F675A46BC5D2}" presName="sibTrans" presStyleLbl="sibTrans2D1" presStyleIdx="2" presStyleCnt="5"/>
      <dgm:spPr/>
      <dgm:t>
        <a:bodyPr/>
        <a:lstStyle/>
        <a:p>
          <a:endParaRPr lang="en-US"/>
        </a:p>
      </dgm:t>
    </dgm:pt>
    <dgm:pt modelId="{76531A0C-5CEC-43C1-ADC7-9A4B85BC5F60}" type="pres">
      <dgm:prSet presAssocID="{D4CA2A55-2C9D-4934-B8A3-F675A46BC5D2}" presName="connectorText" presStyleLbl="sibTrans2D1" presStyleIdx="2" presStyleCnt="5"/>
      <dgm:spPr/>
      <dgm:t>
        <a:bodyPr/>
        <a:lstStyle/>
        <a:p>
          <a:endParaRPr lang="en-US"/>
        </a:p>
      </dgm:t>
    </dgm:pt>
    <dgm:pt modelId="{6B2E7DC1-3C74-427A-825C-FB1FC051E275}" type="pres">
      <dgm:prSet presAssocID="{6D142009-030B-4042-AD84-0FEF99EB8927}" presName="node" presStyleLbl="node1" presStyleIdx="3" presStyleCnt="5">
        <dgm:presLayoutVars>
          <dgm:bulletEnabled val="1"/>
        </dgm:presLayoutVars>
      </dgm:prSet>
      <dgm:spPr/>
      <dgm:t>
        <a:bodyPr/>
        <a:lstStyle/>
        <a:p>
          <a:endParaRPr lang="en-US"/>
        </a:p>
      </dgm:t>
    </dgm:pt>
    <dgm:pt modelId="{A26A2D57-EE60-4A5A-8113-B31ABAD68CBF}" type="pres">
      <dgm:prSet presAssocID="{61B577EA-483C-47E7-A92B-9E4C950EDE09}" presName="sibTrans" presStyleLbl="sibTrans2D1" presStyleIdx="3" presStyleCnt="5"/>
      <dgm:spPr/>
      <dgm:t>
        <a:bodyPr/>
        <a:lstStyle/>
        <a:p>
          <a:endParaRPr lang="en-US"/>
        </a:p>
      </dgm:t>
    </dgm:pt>
    <dgm:pt modelId="{31937BEC-90AA-4F2E-A227-BBC69F2A836C}" type="pres">
      <dgm:prSet presAssocID="{61B577EA-483C-47E7-A92B-9E4C950EDE09}" presName="connectorText" presStyleLbl="sibTrans2D1" presStyleIdx="3" presStyleCnt="5"/>
      <dgm:spPr/>
      <dgm:t>
        <a:bodyPr/>
        <a:lstStyle/>
        <a:p>
          <a:endParaRPr lang="en-US"/>
        </a:p>
      </dgm:t>
    </dgm:pt>
    <dgm:pt modelId="{80A202A6-4702-4F2E-AAAC-8115063E5072}" type="pres">
      <dgm:prSet presAssocID="{8800E28F-CB73-4A38-B389-B7304FD00EC9}" presName="node" presStyleLbl="node1" presStyleIdx="4" presStyleCnt="5">
        <dgm:presLayoutVars>
          <dgm:bulletEnabled val="1"/>
        </dgm:presLayoutVars>
      </dgm:prSet>
      <dgm:spPr/>
      <dgm:t>
        <a:bodyPr/>
        <a:lstStyle/>
        <a:p>
          <a:endParaRPr lang="en-US"/>
        </a:p>
      </dgm:t>
    </dgm:pt>
    <dgm:pt modelId="{26626EBB-2C6C-46BC-817D-173E04B6FFCA}" type="pres">
      <dgm:prSet presAssocID="{AB215F9E-F944-4FC3-824E-55C9FA3D342A}" presName="sibTrans" presStyleLbl="sibTrans2D1" presStyleIdx="4" presStyleCnt="5"/>
      <dgm:spPr/>
      <dgm:t>
        <a:bodyPr/>
        <a:lstStyle/>
        <a:p>
          <a:endParaRPr lang="en-US"/>
        </a:p>
      </dgm:t>
    </dgm:pt>
    <dgm:pt modelId="{286D2CBA-C275-45F5-893A-451CBA95F64A}" type="pres">
      <dgm:prSet presAssocID="{AB215F9E-F944-4FC3-824E-55C9FA3D342A}" presName="connectorText" presStyleLbl="sibTrans2D1" presStyleIdx="4" presStyleCnt="5"/>
      <dgm:spPr/>
      <dgm:t>
        <a:bodyPr/>
        <a:lstStyle/>
        <a:p>
          <a:endParaRPr lang="en-US"/>
        </a:p>
      </dgm:t>
    </dgm:pt>
  </dgm:ptLst>
  <dgm:cxnLst>
    <dgm:cxn modelId="{84440E7C-5B39-45E5-84BF-D3CBDF390B7B}" type="presOf" srcId="{71610B1D-A129-42F7-87EE-2A732F03711E}" destId="{32262331-344E-4223-BD20-D79B55FB67DE}" srcOrd="0" destOrd="0" presId="urn:microsoft.com/office/officeart/2005/8/layout/cycle2"/>
    <dgm:cxn modelId="{8376655A-54F0-4748-98D6-525B916EE8C8}" srcId="{617C54F0-38E7-4846-A48A-721C4A968EAC}" destId="{6D142009-030B-4042-AD84-0FEF99EB8927}" srcOrd="3" destOrd="0" parTransId="{89D3D07A-B0CD-42E1-858D-96268BFA0403}" sibTransId="{61B577EA-483C-47E7-A92B-9E4C950EDE09}"/>
    <dgm:cxn modelId="{8D8FA499-5E0F-4F17-9E52-39CDC5E71A9E}" type="presOf" srcId="{D4CA2A55-2C9D-4934-B8A3-F675A46BC5D2}" destId="{76531A0C-5CEC-43C1-ADC7-9A4B85BC5F60}" srcOrd="1" destOrd="0" presId="urn:microsoft.com/office/officeart/2005/8/layout/cycle2"/>
    <dgm:cxn modelId="{AC834483-D951-4B80-9B06-709CA212AA07}" type="presOf" srcId="{0D13FFFE-E5DB-43B8-8CBD-B807C006652F}" destId="{33621012-51AC-460E-B532-DFDA43488B05}" srcOrd="0" destOrd="0" presId="urn:microsoft.com/office/officeart/2005/8/layout/cycle2"/>
    <dgm:cxn modelId="{C42CF8D8-0141-4CB6-BFEC-67C20E2AA3C4}" type="presOf" srcId="{61B577EA-483C-47E7-A92B-9E4C950EDE09}" destId="{A26A2D57-EE60-4A5A-8113-B31ABAD68CBF}" srcOrd="0" destOrd="0" presId="urn:microsoft.com/office/officeart/2005/8/layout/cycle2"/>
    <dgm:cxn modelId="{7F0DF82F-8DDA-4FB7-A7B1-2012756C8108}" type="presOf" srcId="{0E02DFD2-7541-42F4-AA37-ED9FE283D3AD}" destId="{1B7DACA2-9013-485A-89F0-4EB3C37BE23E}" srcOrd="0" destOrd="0" presId="urn:microsoft.com/office/officeart/2005/8/layout/cycle2"/>
    <dgm:cxn modelId="{83D6C246-696A-4FC8-BD64-399757DBCA49}" srcId="{617C54F0-38E7-4846-A48A-721C4A968EAC}" destId="{0D13FFFE-E5DB-43B8-8CBD-B807C006652F}" srcOrd="1" destOrd="0" parTransId="{6CB14A0E-B33F-46C2-8540-E8071430BEE1}" sibTransId="{71610B1D-A129-42F7-87EE-2A732F03711E}"/>
    <dgm:cxn modelId="{65CDC3D5-06D5-418A-B6F0-4BCCF96C9EDC}" srcId="{617C54F0-38E7-4846-A48A-721C4A968EAC}" destId="{8800E28F-CB73-4A38-B389-B7304FD00EC9}" srcOrd="4" destOrd="0" parTransId="{1EBDFAB1-F71E-49B8-944A-46BC67246BB9}" sibTransId="{AB215F9E-F944-4FC3-824E-55C9FA3D342A}"/>
    <dgm:cxn modelId="{2EF09F4D-7CDC-4D75-A839-EB8CD1A9E716}" type="presOf" srcId="{AB215F9E-F944-4FC3-824E-55C9FA3D342A}" destId="{286D2CBA-C275-45F5-893A-451CBA95F64A}" srcOrd="1" destOrd="0" presId="urn:microsoft.com/office/officeart/2005/8/layout/cycle2"/>
    <dgm:cxn modelId="{27FA9026-78A2-47F5-B128-C2DC5A804523}" type="presOf" srcId="{6D142009-030B-4042-AD84-0FEF99EB8927}" destId="{6B2E7DC1-3C74-427A-825C-FB1FC051E275}" srcOrd="0" destOrd="0" presId="urn:microsoft.com/office/officeart/2005/8/layout/cycle2"/>
    <dgm:cxn modelId="{B4319AE4-7DA2-4C43-BB42-6682BD651CAE}" type="presOf" srcId="{AB215F9E-F944-4FC3-824E-55C9FA3D342A}" destId="{26626EBB-2C6C-46BC-817D-173E04B6FFCA}" srcOrd="0" destOrd="0" presId="urn:microsoft.com/office/officeart/2005/8/layout/cycle2"/>
    <dgm:cxn modelId="{F6DC6BC7-A345-44CA-A672-EDD5C4BA9A2F}" type="presOf" srcId="{0CFA0160-3506-4159-8D5F-A848B4229B3B}" destId="{91097ADC-1A00-49D3-9A31-1309E2E63135}" srcOrd="0" destOrd="0" presId="urn:microsoft.com/office/officeart/2005/8/layout/cycle2"/>
    <dgm:cxn modelId="{571AC83E-C537-4A7B-B489-6342B50255ED}" type="presOf" srcId="{617C54F0-38E7-4846-A48A-721C4A968EAC}" destId="{38D3A4BA-D88C-4700-A217-7D90C4B20678}" srcOrd="0" destOrd="0" presId="urn:microsoft.com/office/officeart/2005/8/layout/cycle2"/>
    <dgm:cxn modelId="{56BC134C-2E24-4FCD-814F-3560FA72CD3C}" type="presOf" srcId="{8800E28F-CB73-4A38-B389-B7304FD00EC9}" destId="{80A202A6-4702-4F2E-AAAC-8115063E5072}" srcOrd="0" destOrd="0" presId="urn:microsoft.com/office/officeart/2005/8/layout/cycle2"/>
    <dgm:cxn modelId="{CE40B8E4-1962-4936-80C6-3FBC3D6048BD}" type="presOf" srcId="{C0B45E10-A083-42C7-8EB5-B86A10B77F36}" destId="{EBDCD470-E6AA-4AA6-8804-2609BF8BAC86}" srcOrd="1" destOrd="0" presId="urn:microsoft.com/office/officeart/2005/8/layout/cycle2"/>
    <dgm:cxn modelId="{58200A0D-2A74-4B85-9B0B-104DD672ADF1}" type="presOf" srcId="{61B577EA-483C-47E7-A92B-9E4C950EDE09}" destId="{31937BEC-90AA-4F2E-A227-BBC69F2A836C}" srcOrd="1" destOrd="0" presId="urn:microsoft.com/office/officeart/2005/8/layout/cycle2"/>
    <dgm:cxn modelId="{8D278A16-7D8C-4B07-A77C-C76C3429F6DC}" type="presOf" srcId="{71610B1D-A129-42F7-87EE-2A732F03711E}" destId="{92F8C13F-7A18-43D9-82AB-5594D3E23E73}" srcOrd="1" destOrd="0" presId="urn:microsoft.com/office/officeart/2005/8/layout/cycle2"/>
    <dgm:cxn modelId="{6BC4AE16-2C62-4203-B0CE-A9F597EDE3CE}" srcId="{617C54F0-38E7-4846-A48A-721C4A968EAC}" destId="{0E02DFD2-7541-42F4-AA37-ED9FE283D3AD}" srcOrd="0" destOrd="0" parTransId="{99885897-0692-4AB2-AF8A-28CFDB99BAA6}" sibTransId="{C0B45E10-A083-42C7-8EB5-B86A10B77F36}"/>
    <dgm:cxn modelId="{2EAD2DEB-6EAD-40F1-A497-96A41C3889A7}" srcId="{617C54F0-38E7-4846-A48A-721C4A968EAC}" destId="{0CFA0160-3506-4159-8D5F-A848B4229B3B}" srcOrd="2" destOrd="0" parTransId="{452C701B-F294-4888-B531-DFACE48004CE}" sibTransId="{D4CA2A55-2C9D-4934-B8A3-F675A46BC5D2}"/>
    <dgm:cxn modelId="{A2F18F64-3630-4F92-A32E-828CBF3769DB}" type="presOf" srcId="{D4CA2A55-2C9D-4934-B8A3-F675A46BC5D2}" destId="{576BD7DE-A0A8-4C9E-853D-AB5F0917FED4}" srcOrd="0" destOrd="0" presId="urn:microsoft.com/office/officeart/2005/8/layout/cycle2"/>
    <dgm:cxn modelId="{2898C136-7545-486D-B52E-6FDB19F4C460}" type="presOf" srcId="{C0B45E10-A083-42C7-8EB5-B86A10B77F36}" destId="{4B39903E-67D1-4E4F-BBD0-6E33B47E4ED3}" srcOrd="0" destOrd="0" presId="urn:microsoft.com/office/officeart/2005/8/layout/cycle2"/>
    <dgm:cxn modelId="{A675C81F-F755-44E4-9CFC-CFA1E7C2D87C}" type="presParOf" srcId="{38D3A4BA-D88C-4700-A217-7D90C4B20678}" destId="{1B7DACA2-9013-485A-89F0-4EB3C37BE23E}" srcOrd="0" destOrd="0" presId="urn:microsoft.com/office/officeart/2005/8/layout/cycle2"/>
    <dgm:cxn modelId="{435490CB-102D-4A6E-874C-270A5EDA995C}" type="presParOf" srcId="{38D3A4BA-D88C-4700-A217-7D90C4B20678}" destId="{4B39903E-67D1-4E4F-BBD0-6E33B47E4ED3}" srcOrd="1" destOrd="0" presId="urn:microsoft.com/office/officeart/2005/8/layout/cycle2"/>
    <dgm:cxn modelId="{9A2B22B3-3478-4FEF-8E6F-2BDD9F3F935A}" type="presParOf" srcId="{4B39903E-67D1-4E4F-BBD0-6E33B47E4ED3}" destId="{EBDCD470-E6AA-4AA6-8804-2609BF8BAC86}" srcOrd="0" destOrd="0" presId="urn:microsoft.com/office/officeart/2005/8/layout/cycle2"/>
    <dgm:cxn modelId="{26442953-7964-45B3-99DF-395942FAA9E9}" type="presParOf" srcId="{38D3A4BA-D88C-4700-A217-7D90C4B20678}" destId="{33621012-51AC-460E-B532-DFDA43488B05}" srcOrd="2" destOrd="0" presId="urn:microsoft.com/office/officeart/2005/8/layout/cycle2"/>
    <dgm:cxn modelId="{826A1B33-EA2A-4A3D-9685-7DBACAF6573A}" type="presParOf" srcId="{38D3A4BA-D88C-4700-A217-7D90C4B20678}" destId="{32262331-344E-4223-BD20-D79B55FB67DE}" srcOrd="3" destOrd="0" presId="urn:microsoft.com/office/officeart/2005/8/layout/cycle2"/>
    <dgm:cxn modelId="{D44B6FEE-A2D9-4356-860F-4E74A12CA1CC}" type="presParOf" srcId="{32262331-344E-4223-BD20-D79B55FB67DE}" destId="{92F8C13F-7A18-43D9-82AB-5594D3E23E73}" srcOrd="0" destOrd="0" presId="urn:microsoft.com/office/officeart/2005/8/layout/cycle2"/>
    <dgm:cxn modelId="{3D1751DF-48D9-455F-8D17-31121D98095C}" type="presParOf" srcId="{38D3A4BA-D88C-4700-A217-7D90C4B20678}" destId="{91097ADC-1A00-49D3-9A31-1309E2E63135}" srcOrd="4" destOrd="0" presId="urn:microsoft.com/office/officeart/2005/8/layout/cycle2"/>
    <dgm:cxn modelId="{D02F30ED-29BE-4073-ABB3-9DE4F6C4399C}" type="presParOf" srcId="{38D3A4BA-D88C-4700-A217-7D90C4B20678}" destId="{576BD7DE-A0A8-4C9E-853D-AB5F0917FED4}" srcOrd="5" destOrd="0" presId="urn:microsoft.com/office/officeart/2005/8/layout/cycle2"/>
    <dgm:cxn modelId="{4624E70D-C3DD-4D05-9B1C-D5C2696E48E8}" type="presParOf" srcId="{576BD7DE-A0A8-4C9E-853D-AB5F0917FED4}" destId="{76531A0C-5CEC-43C1-ADC7-9A4B85BC5F60}" srcOrd="0" destOrd="0" presId="urn:microsoft.com/office/officeart/2005/8/layout/cycle2"/>
    <dgm:cxn modelId="{F0F0256F-BEE9-45F6-95C4-F12AF5A04D46}" type="presParOf" srcId="{38D3A4BA-D88C-4700-A217-7D90C4B20678}" destId="{6B2E7DC1-3C74-427A-825C-FB1FC051E275}" srcOrd="6" destOrd="0" presId="urn:microsoft.com/office/officeart/2005/8/layout/cycle2"/>
    <dgm:cxn modelId="{4C773EEE-7C7A-4E2B-B137-ACE2EE560D54}" type="presParOf" srcId="{38D3A4BA-D88C-4700-A217-7D90C4B20678}" destId="{A26A2D57-EE60-4A5A-8113-B31ABAD68CBF}" srcOrd="7" destOrd="0" presId="urn:microsoft.com/office/officeart/2005/8/layout/cycle2"/>
    <dgm:cxn modelId="{A5D2DD6D-4F89-49B0-881A-F307DC7758AA}" type="presParOf" srcId="{A26A2D57-EE60-4A5A-8113-B31ABAD68CBF}" destId="{31937BEC-90AA-4F2E-A227-BBC69F2A836C}" srcOrd="0" destOrd="0" presId="urn:microsoft.com/office/officeart/2005/8/layout/cycle2"/>
    <dgm:cxn modelId="{46C11FCC-7E75-4A84-AA6A-91419926537B}" type="presParOf" srcId="{38D3A4BA-D88C-4700-A217-7D90C4B20678}" destId="{80A202A6-4702-4F2E-AAAC-8115063E5072}" srcOrd="8" destOrd="0" presId="urn:microsoft.com/office/officeart/2005/8/layout/cycle2"/>
    <dgm:cxn modelId="{72AEB5DC-C381-46CF-A96C-2C983631244A}" type="presParOf" srcId="{38D3A4BA-D88C-4700-A217-7D90C4B20678}" destId="{26626EBB-2C6C-46BC-817D-173E04B6FFCA}" srcOrd="9" destOrd="0" presId="urn:microsoft.com/office/officeart/2005/8/layout/cycle2"/>
    <dgm:cxn modelId="{1A34734F-789B-446F-99D3-BED610E5C432}" type="presParOf" srcId="{26626EBB-2C6C-46BC-817D-173E04B6FFCA}" destId="{286D2CBA-C275-45F5-893A-451CBA95F64A}"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6E420EE-2B0D-4671-9E87-D1076CDB2780}" type="doc">
      <dgm:prSet loTypeId="urn:microsoft.com/office/officeart/2005/8/layout/cycle2" loCatId="cycle" qsTypeId="urn:microsoft.com/office/officeart/2005/8/quickstyle/simple1" qsCatId="simple" csTypeId="urn:microsoft.com/office/officeart/2005/8/colors/accent1_2" csCatId="accent1"/>
      <dgm:spPr/>
      <dgm:t>
        <a:bodyPr/>
        <a:lstStyle/>
        <a:p>
          <a:endParaRPr lang="en-US"/>
        </a:p>
      </dgm:t>
    </dgm:pt>
    <dgm:pt modelId="{970A1D19-D2D9-4153-BF6A-DD8B216BE334}">
      <dgm:prSet/>
      <dgm:spPr/>
      <dgm:t>
        <a:bodyPr/>
        <a:lstStyle/>
        <a:p>
          <a:pPr rtl="1"/>
          <a:r>
            <a:rPr lang="ar-SA" b="1" smtClean="0"/>
            <a:t>6)تنمية الاحترام والتقدير لأفكار الآخرين أياً كان موطنهم وانتماؤهم .</a:t>
          </a:r>
          <a:endParaRPr lang="en-US"/>
        </a:p>
      </dgm:t>
    </dgm:pt>
    <dgm:pt modelId="{7A0D4AB0-0113-4976-A021-589093846A3A}" type="parTrans" cxnId="{9ED37B78-8F7A-49C9-BD84-85C7EC5E6E5F}">
      <dgm:prSet/>
      <dgm:spPr/>
      <dgm:t>
        <a:bodyPr/>
        <a:lstStyle/>
        <a:p>
          <a:endParaRPr lang="en-US"/>
        </a:p>
      </dgm:t>
    </dgm:pt>
    <dgm:pt modelId="{41D1000A-3CA2-469F-83A7-B2808007B890}" type="sibTrans" cxnId="{9ED37B78-8F7A-49C9-BD84-85C7EC5E6E5F}">
      <dgm:prSet/>
      <dgm:spPr/>
      <dgm:t>
        <a:bodyPr/>
        <a:lstStyle/>
        <a:p>
          <a:endParaRPr lang="en-US"/>
        </a:p>
      </dgm:t>
    </dgm:pt>
    <dgm:pt modelId="{A3DC0558-1ED0-497B-91C3-D73B1CD74B8C}">
      <dgm:prSet/>
      <dgm:spPr/>
      <dgm:t>
        <a:bodyPr/>
        <a:lstStyle/>
        <a:p>
          <a:pPr rtl="1"/>
          <a:r>
            <a:rPr lang="ar-SA" b="1" smtClean="0"/>
            <a:t>7)دراسة تطور  الفكر  التربوي تساعد المعلم  على تكوين وجهة نظر طبيعة المتعلم وطبيعة العملية التربوية والمغزى من التعلم الإنساني </a:t>
          </a:r>
          <a:endParaRPr lang="en-US"/>
        </a:p>
      </dgm:t>
    </dgm:pt>
    <dgm:pt modelId="{52E22880-3F92-46C0-84C1-8854341177B6}" type="parTrans" cxnId="{53569B3A-3CCC-4B2C-AB02-1185110F1439}">
      <dgm:prSet/>
      <dgm:spPr/>
      <dgm:t>
        <a:bodyPr/>
        <a:lstStyle/>
        <a:p>
          <a:endParaRPr lang="en-US"/>
        </a:p>
      </dgm:t>
    </dgm:pt>
    <dgm:pt modelId="{FC0A2D27-8D91-43BF-A0E0-0E78E3DAF93B}" type="sibTrans" cxnId="{53569B3A-3CCC-4B2C-AB02-1185110F1439}">
      <dgm:prSet/>
      <dgm:spPr/>
      <dgm:t>
        <a:bodyPr/>
        <a:lstStyle/>
        <a:p>
          <a:endParaRPr lang="en-US"/>
        </a:p>
      </dgm:t>
    </dgm:pt>
    <dgm:pt modelId="{00BC603A-76CB-4FE1-88B6-ADFFEC2679C0}">
      <dgm:prSet/>
      <dgm:spPr/>
      <dgm:t>
        <a:bodyPr/>
        <a:lstStyle/>
        <a:p>
          <a:pPr rtl="1"/>
          <a:r>
            <a:rPr lang="ar-SA" b="1" smtClean="0"/>
            <a:t>8)دراسة تطور  الفكر  التربوي تمنح المعلم رؤية نقدية تعينه في الحكم على الأمور و تكسبه القدرة على الانتقاء لما يقدمه للط</a:t>
          </a:r>
          <a:r>
            <a:rPr lang="ar-OM" b="1" smtClean="0"/>
            <a:t>لبة</a:t>
          </a:r>
          <a:endParaRPr lang="en-US"/>
        </a:p>
      </dgm:t>
    </dgm:pt>
    <dgm:pt modelId="{7ED2488E-2D4E-4035-B654-FFDB9B439A87}" type="parTrans" cxnId="{AF70D7E8-5D58-45BF-A929-2BE88A428FFE}">
      <dgm:prSet/>
      <dgm:spPr/>
      <dgm:t>
        <a:bodyPr/>
        <a:lstStyle/>
        <a:p>
          <a:endParaRPr lang="en-US"/>
        </a:p>
      </dgm:t>
    </dgm:pt>
    <dgm:pt modelId="{2FE848F6-F50C-4592-9305-9AD009EC7312}" type="sibTrans" cxnId="{AF70D7E8-5D58-45BF-A929-2BE88A428FFE}">
      <dgm:prSet/>
      <dgm:spPr/>
      <dgm:t>
        <a:bodyPr/>
        <a:lstStyle/>
        <a:p>
          <a:endParaRPr lang="en-US"/>
        </a:p>
      </dgm:t>
    </dgm:pt>
    <dgm:pt modelId="{A1B770BC-75EA-4C50-B885-E15E5DB45FBE}">
      <dgm:prSet/>
      <dgm:spPr/>
      <dgm:t>
        <a:bodyPr/>
        <a:lstStyle/>
        <a:p>
          <a:pPr rtl="1"/>
          <a:endParaRPr lang="en-US"/>
        </a:p>
      </dgm:t>
    </dgm:pt>
    <dgm:pt modelId="{27947AA9-2387-4DFD-AB6A-20B0F06A2E33}" type="parTrans" cxnId="{BC31F741-30BE-4685-ABB9-E449E672D77F}">
      <dgm:prSet/>
      <dgm:spPr/>
      <dgm:t>
        <a:bodyPr/>
        <a:lstStyle/>
        <a:p>
          <a:endParaRPr lang="en-US"/>
        </a:p>
      </dgm:t>
    </dgm:pt>
    <dgm:pt modelId="{0284AF06-D814-4D32-AF25-5B7AA44AC105}" type="sibTrans" cxnId="{BC31F741-30BE-4685-ABB9-E449E672D77F}">
      <dgm:prSet/>
      <dgm:spPr/>
      <dgm:t>
        <a:bodyPr/>
        <a:lstStyle/>
        <a:p>
          <a:endParaRPr lang="en-US"/>
        </a:p>
      </dgm:t>
    </dgm:pt>
    <dgm:pt modelId="{5440A93E-A504-40C0-9A26-E50DFB38D2C4}">
      <dgm:prSet/>
      <dgm:spPr/>
      <dgm:t>
        <a:bodyPr/>
        <a:lstStyle/>
        <a:p>
          <a:pPr rtl="1"/>
          <a:r>
            <a:rPr lang="ar-SA" b="1" smtClean="0"/>
            <a:t>9)دراسة تطور  الفكر  التربوي تعين المعلم على تكوين مفهوم سليم لمعنى التطور  وما يترتب عليه من تطور خاصة في مجال التربية </a:t>
          </a:r>
          <a:r>
            <a:rPr lang="ar-SA" smtClean="0"/>
            <a:t>.</a:t>
          </a:r>
          <a:endParaRPr lang="en-US"/>
        </a:p>
      </dgm:t>
    </dgm:pt>
    <dgm:pt modelId="{40C2E79D-E76B-493D-A4A6-824380C451E7}" type="parTrans" cxnId="{A2447D5B-0407-4D88-8AC2-F82863044682}">
      <dgm:prSet/>
      <dgm:spPr/>
      <dgm:t>
        <a:bodyPr/>
        <a:lstStyle/>
        <a:p>
          <a:endParaRPr lang="en-US"/>
        </a:p>
      </dgm:t>
    </dgm:pt>
    <dgm:pt modelId="{C9AAE764-F0B1-4A07-A75A-6E2E32F8E689}" type="sibTrans" cxnId="{A2447D5B-0407-4D88-8AC2-F82863044682}">
      <dgm:prSet/>
      <dgm:spPr/>
      <dgm:t>
        <a:bodyPr/>
        <a:lstStyle/>
        <a:p>
          <a:endParaRPr lang="en-US"/>
        </a:p>
      </dgm:t>
    </dgm:pt>
    <dgm:pt modelId="{34D6B596-29CD-4E86-A840-A8BA7BA961B7}" type="pres">
      <dgm:prSet presAssocID="{E6E420EE-2B0D-4671-9E87-D1076CDB2780}" presName="cycle" presStyleCnt="0">
        <dgm:presLayoutVars>
          <dgm:dir/>
          <dgm:resizeHandles val="exact"/>
        </dgm:presLayoutVars>
      </dgm:prSet>
      <dgm:spPr/>
      <dgm:t>
        <a:bodyPr/>
        <a:lstStyle/>
        <a:p>
          <a:endParaRPr lang="en-US"/>
        </a:p>
      </dgm:t>
    </dgm:pt>
    <dgm:pt modelId="{AE0290E4-F532-4F95-8825-93E82B23137B}" type="pres">
      <dgm:prSet presAssocID="{970A1D19-D2D9-4153-BF6A-DD8B216BE334}" presName="node" presStyleLbl="node1" presStyleIdx="0" presStyleCnt="5">
        <dgm:presLayoutVars>
          <dgm:bulletEnabled val="1"/>
        </dgm:presLayoutVars>
      </dgm:prSet>
      <dgm:spPr/>
      <dgm:t>
        <a:bodyPr/>
        <a:lstStyle/>
        <a:p>
          <a:endParaRPr lang="en-US"/>
        </a:p>
      </dgm:t>
    </dgm:pt>
    <dgm:pt modelId="{0D460B2C-A491-4C30-9943-BD68A0E35ECA}" type="pres">
      <dgm:prSet presAssocID="{41D1000A-3CA2-469F-83A7-B2808007B890}" presName="sibTrans" presStyleLbl="sibTrans2D1" presStyleIdx="0" presStyleCnt="5"/>
      <dgm:spPr/>
      <dgm:t>
        <a:bodyPr/>
        <a:lstStyle/>
        <a:p>
          <a:endParaRPr lang="en-US"/>
        </a:p>
      </dgm:t>
    </dgm:pt>
    <dgm:pt modelId="{C4A90B6B-7E99-4A08-9E27-4002ABE9DEE1}" type="pres">
      <dgm:prSet presAssocID="{41D1000A-3CA2-469F-83A7-B2808007B890}" presName="connectorText" presStyleLbl="sibTrans2D1" presStyleIdx="0" presStyleCnt="5"/>
      <dgm:spPr/>
      <dgm:t>
        <a:bodyPr/>
        <a:lstStyle/>
        <a:p>
          <a:endParaRPr lang="en-US"/>
        </a:p>
      </dgm:t>
    </dgm:pt>
    <dgm:pt modelId="{3E5627DF-06AA-412B-B91F-DAFCDF947D3B}" type="pres">
      <dgm:prSet presAssocID="{A3DC0558-1ED0-497B-91C3-D73B1CD74B8C}" presName="node" presStyleLbl="node1" presStyleIdx="1" presStyleCnt="5">
        <dgm:presLayoutVars>
          <dgm:bulletEnabled val="1"/>
        </dgm:presLayoutVars>
      </dgm:prSet>
      <dgm:spPr/>
      <dgm:t>
        <a:bodyPr/>
        <a:lstStyle/>
        <a:p>
          <a:endParaRPr lang="en-US"/>
        </a:p>
      </dgm:t>
    </dgm:pt>
    <dgm:pt modelId="{F282ED84-889E-49A0-986B-87181FB18486}" type="pres">
      <dgm:prSet presAssocID="{FC0A2D27-8D91-43BF-A0E0-0E78E3DAF93B}" presName="sibTrans" presStyleLbl="sibTrans2D1" presStyleIdx="1" presStyleCnt="5"/>
      <dgm:spPr/>
      <dgm:t>
        <a:bodyPr/>
        <a:lstStyle/>
        <a:p>
          <a:endParaRPr lang="en-US"/>
        </a:p>
      </dgm:t>
    </dgm:pt>
    <dgm:pt modelId="{3007AFA5-9D3C-4325-8E58-04D92AC0BEAC}" type="pres">
      <dgm:prSet presAssocID="{FC0A2D27-8D91-43BF-A0E0-0E78E3DAF93B}" presName="connectorText" presStyleLbl="sibTrans2D1" presStyleIdx="1" presStyleCnt="5"/>
      <dgm:spPr/>
      <dgm:t>
        <a:bodyPr/>
        <a:lstStyle/>
        <a:p>
          <a:endParaRPr lang="en-US"/>
        </a:p>
      </dgm:t>
    </dgm:pt>
    <dgm:pt modelId="{B83DCCAC-6B97-44D6-B4BA-5E13D7F8BDBB}" type="pres">
      <dgm:prSet presAssocID="{00BC603A-76CB-4FE1-88B6-ADFFEC2679C0}" presName="node" presStyleLbl="node1" presStyleIdx="2" presStyleCnt="5">
        <dgm:presLayoutVars>
          <dgm:bulletEnabled val="1"/>
        </dgm:presLayoutVars>
      </dgm:prSet>
      <dgm:spPr/>
      <dgm:t>
        <a:bodyPr/>
        <a:lstStyle/>
        <a:p>
          <a:endParaRPr lang="en-US"/>
        </a:p>
      </dgm:t>
    </dgm:pt>
    <dgm:pt modelId="{63A19F03-FCE8-4082-8A42-EB13937E50EA}" type="pres">
      <dgm:prSet presAssocID="{2FE848F6-F50C-4592-9305-9AD009EC7312}" presName="sibTrans" presStyleLbl="sibTrans2D1" presStyleIdx="2" presStyleCnt="5"/>
      <dgm:spPr/>
      <dgm:t>
        <a:bodyPr/>
        <a:lstStyle/>
        <a:p>
          <a:endParaRPr lang="en-US"/>
        </a:p>
      </dgm:t>
    </dgm:pt>
    <dgm:pt modelId="{0F9B33FD-E3E5-4C94-B5E8-0737BBC9D768}" type="pres">
      <dgm:prSet presAssocID="{2FE848F6-F50C-4592-9305-9AD009EC7312}" presName="connectorText" presStyleLbl="sibTrans2D1" presStyleIdx="2" presStyleCnt="5"/>
      <dgm:spPr/>
      <dgm:t>
        <a:bodyPr/>
        <a:lstStyle/>
        <a:p>
          <a:endParaRPr lang="en-US"/>
        </a:p>
      </dgm:t>
    </dgm:pt>
    <dgm:pt modelId="{04865D0D-F0E6-4037-A840-25BCE58B8A54}" type="pres">
      <dgm:prSet presAssocID="{A1B770BC-75EA-4C50-B885-E15E5DB45FBE}" presName="node" presStyleLbl="node1" presStyleIdx="3" presStyleCnt="5">
        <dgm:presLayoutVars>
          <dgm:bulletEnabled val="1"/>
        </dgm:presLayoutVars>
      </dgm:prSet>
      <dgm:spPr/>
      <dgm:t>
        <a:bodyPr/>
        <a:lstStyle/>
        <a:p>
          <a:endParaRPr lang="en-US"/>
        </a:p>
      </dgm:t>
    </dgm:pt>
    <dgm:pt modelId="{432532B9-31CD-4D0F-B4F9-85BC8B2B314E}" type="pres">
      <dgm:prSet presAssocID="{0284AF06-D814-4D32-AF25-5B7AA44AC105}" presName="sibTrans" presStyleLbl="sibTrans2D1" presStyleIdx="3" presStyleCnt="5"/>
      <dgm:spPr/>
      <dgm:t>
        <a:bodyPr/>
        <a:lstStyle/>
        <a:p>
          <a:endParaRPr lang="en-US"/>
        </a:p>
      </dgm:t>
    </dgm:pt>
    <dgm:pt modelId="{C59AA89C-ED30-42F8-A6D0-477AC56F8D57}" type="pres">
      <dgm:prSet presAssocID="{0284AF06-D814-4D32-AF25-5B7AA44AC105}" presName="connectorText" presStyleLbl="sibTrans2D1" presStyleIdx="3" presStyleCnt="5"/>
      <dgm:spPr/>
      <dgm:t>
        <a:bodyPr/>
        <a:lstStyle/>
        <a:p>
          <a:endParaRPr lang="en-US"/>
        </a:p>
      </dgm:t>
    </dgm:pt>
    <dgm:pt modelId="{A30B300D-1037-4CB5-9CEB-7DF8B88A7A7C}" type="pres">
      <dgm:prSet presAssocID="{5440A93E-A504-40C0-9A26-E50DFB38D2C4}" presName="node" presStyleLbl="node1" presStyleIdx="4" presStyleCnt="5">
        <dgm:presLayoutVars>
          <dgm:bulletEnabled val="1"/>
        </dgm:presLayoutVars>
      </dgm:prSet>
      <dgm:spPr/>
      <dgm:t>
        <a:bodyPr/>
        <a:lstStyle/>
        <a:p>
          <a:endParaRPr lang="en-US"/>
        </a:p>
      </dgm:t>
    </dgm:pt>
    <dgm:pt modelId="{5CD3495C-D1E5-442E-A985-6891EE898A01}" type="pres">
      <dgm:prSet presAssocID="{C9AAE764-F0B1-4A07-A75A-6E2E32F8E689}" presName="sibTrans" presStyleLbl="sibTrans2D1" presStyleIdx="4" presStyleCnt="5"/>
      <dgm:spPr/>
      <dgm:t>
        <a:bodyPr/>
        <a:lstStyle/>
        <a:p>
          <a:endParaRPr lang="en-US"/>
        </a:p>
      </dgm:t>
    </dgm:pt>
    <dgm:pt modelId="{511CC988-7DE9-48B2-AF33-35A6AEA2094F}" type="pres">
      <dgm:prSet presAssocID="{C9AAE764-F0B1-4A07-A75A-6E2E32F8E689}" presName="connectorText" presStyleLbl="sibTrans2D1" presStyleIdx="4" presStyleCnt="5"/>
      <dgm:spPr/>
      <dgm:t>
        <a:bodyPr/>
        <a:lstStyle/>
        <a:p>
          <a:endParaRPr lang="en-US"/>
        </a:p>
      </dgm:t>
    </dgm:pt>
  </dgm:ptLst>
  <dgm:cxnLst>
    <dgm:cxn modelId="{FF3861FB-A517-47C3-9967-CEDC6FE858F0}" type="presOf" srcId="{41D1000A-3CA2-469F-83A7-B2808007B890}" destId="{C4A90B6B-7E99-4A08-9E27-4002ABE9DEE1}" srcOrd="1" destOrd="0" presId="urn:microsoft.com/office/officeart/2005/8/layout/cycle2"/>
    <dgm:cxn modelId="{E772C093-553A-45E9-B184-5FB1758F9A52}" type="presOf" srcId="{2FE848F6-F50C-4592-9305-9AD009EC7312}" destId="{63A19F03-FCE8-4082-8A42-EB13937E50EA}" srcOrd="0" destOrd="0" presId="urn:microsoft.com/office/officeart/2005/8/layout/cycle2"/>
    <dgm:cxn modelId="{1CC16B3D-B06A-4681-B85B-F91AD7CC3760}" type="presOf" srcId="{2FE848F6-F50C-4592-9305-9AD009EC7312}" destId="{0F9B33FD-E3E5-4C94-B5E8-0737BBC9D768}" srcOrd="1" destOrd="0" presId="urn:microsoft.com/office/officeart/2005/8/layout/cycle2"/>
    <dgm:cxn modelId="{80BE6F16-BDDF-42FF-9F5F-6137C76269F3}" type="presOf" srcId="{00BC603A-76CB-4FE1-88B6-ADFFEC2679C0}" destId="{B83DCCAC-6B97-44D6-B4BA-5E13D7F8BDBB}" srcOrd="0" destOrd="0" presId="urn:microsoft.com/office/officeart/2005/8/layout/cycle2"/>
    <dgm:cxn modelId="{52C940A2-3C13-4900-9D44-9FADAB1D40E2}" type="presOf" srcId="{E6E420EE-2B0D-4671-9E87-D1076CDB2780}" destId="{34D6B596-29CD-4E86-A840-A8BA7BA961B7}" srcOrd="0" destOrd="0" presId="urn:microsoft.com/office/officeart/2005/8/layout/cycle2"/>
    <dgm:cxn modelId="{AF70D7E8-5D58-45BF-A929-2BE88A428FFE}" srcId="{E6E420EE-2B0D-4671-9E87-D1076CDB2780}" destId="{00BC603A-76CB-4FE1-88B6-ADFFEC2679C0}" srcOrd="2" destOrd="0" parTransId="{7ED2488E-2D4E-4035-B654-FFDB9B439A87}" sibTransId="{2FE848F6-F50C-4592-9305-9AD009EC7312}"/>
    <dgm:cxn modelId="{30FBA10F-8614-4BC8-8080-0C87025DD496}" type="presOf" srcId="{FC0A2D27-8D91-43BF-A0E0-0E78E3DAF93B}" destId="{3007AFA5-9D3C-4325-8E58-04D92AC0BEAC}" srcOrd="1" destOrd="0" presId="urn:microsoft.com/office/officeart/2005/8/layout/cycle2"/>
    <dgm:cxn modelId="{C5210D14-7D2A-4919-B2CC-F20FAD368099}" type="presOf" srcId="{970A1D19-D2D9-4153-BF6A-DD8B216BE334}" destId="{AE0290E4-F532-4F95-8825-93E82B23137B}" srcOrd="0" destOrd="0" presId="urn:microsoft.com/office/officeart/2005/8/layout/cycle2"/>
    <dgm:cxn modelId="{8764B6C4-EF9A-41AD-B94E-6B27EF051D3B}" type="presOf" srcId="{C9AAE764-F0B1-4A07-A75A-6E2E32F8E689}" destId="{5CD3495C-D1E5-442E-A985-6891EE898A01}" srcOrd="0" destOrd="0" presId="urn:microsoft.com/office/officeart/2005/8/layout/cycle2"/>
    <dgm:cxn modelId="{9ED37B78-8F7A-49C9-BD84-85C7EC5E6E5F}" srcId="{E6E420EE-2B0D-4671-9E87-D1076CDB2780}" destId="{970A1D19-D2D9-4153-BF6A-DD8B216BE334}" srcOrd="0" destOrd="0" parTransId="{7A0D4AB0-0113-4976-A021-589093846A3A}" sibTransId="{41D1000A-3CA2-469F-83A7-B2808007B890}"/>
    <dgm:cxn modelId="{A05170FF-F373-439A-ABB8-FFE630A91271}" type="presOf" srcId="{5440A93E-A504-40C0-9A26-E50DFB38D2C4}" destId="{A30B300D-1037-4CB5-9CEB-7DF8B88A7A7C}" srcOrd="0" destOrd="0" presId="urn:microsoft.com/office/officeart/2005/8/layout/cycle2"/>
    <dgm:cxn modelId="{A2447D5B-0407-4D88-8AC2-F82863044682}" srcId="{E6E420EE-2B0D-4671-9E87-D1076CDB2780}" destId="{5440A93E-A504-40C0-9A26-E50DFB38D2C4}" srcOrd="4" destOrd="0" parTransId="{40C2E79D-E76B-493D-A4A6-824380C451E7}" sibTransId="{C9AAE764-F0B1-4A07-A75A-6E2E32F8E689}"/>
    <dgm:cxn modelId="{EFF5C032-D71D-4DB6-BD2E-4179C5DA2D05}" type="presOf" srcId="{0284AF06-D814-4D32-AF25-5B7AA44AC105}" destId="{432532B9-31CD-4D0F-B4F9-85BC8B2B314E}" srcOrd="0" destOrd="0" presId="urn:microsoft.com/office/officeart/2005/8/layout/cycle2"/>
    <dgm:cxn modelId="{5A452114-FD75-42C2-B870-8C113DB8521F}" type="presOf" srcId="{A3DC0558-1ED0-497B-91C3-D73B1CD74B8C}" destId="{3E5627DF-06AA-412B-B91F-DAFCDF947D3B}" srcOrd="0" destOrd="0" presId="urn:microsoft.com/office/officeart/2005/8/layout/cycle2"/>
    <dgm:cxn modelId="{BC31F741-30BE-4685-ABB9-E449E672D77F}" srcId="{E6E420EE-2B0D-4671-9E87-D1076CDB2780}" destId="{A1B770BC-75EA-4C50-B885-E15E5DB45FBE}" srcOrd="3" destOrd="0" parTransId="{27947AA9-2387-4DFD-AB6A-20B0F06A2E33}" sibTransId="{0284AF06-D814-4D32-AF25-5B7AA44AC105}"/>
    <dgm:cxn modelId="{C456369C-8EA0-491E-940A-FACA35393750}" type="presOf" srcId="{FC0A2D27-8D91-43BF-A0E0-0E78E3DAF93B}" destId="{F282ED84-889E-49A0-986B-87181FB18486}" srcOrd="0" destOrd="0" presId="urn:microsoft.com/office/officeart/2005/8/layout/cycle2"/>
    <dgm:cxn modelId="{53569B3A-3CCC-4B2C-AB02-1185110F1439}" srcId="{E6E420EE-2B0D-4671-9E87-D1076CDB2780}" destId="{A3DC0558-1ED0-497B-91C3-D73B1CD74B8C}" srcOrd="1" destOrd="0" parTransId="{52E22880-3F92-46C0-84C1-8854341177B6}" sibTransId="{FC0A2D27-8D91-43BF-A0E0-0E78E3DAF93B}"/>
    <dgm:cxn modelId="{0B5B64AA-DF9E-4C17-A08B-6384692EA388}" type="presOf" srcId="{C9AAE764-F0B1-4A07-A75A-6E2E32F8E689}" destId="{511CC988-7DE9-48B2-AF33-35A6AEA2094F}" srcOrd="1" destOrd="0" presId="urn:microsoft.com/office/officeart/2005/8/layout/cycle2"/>
    <dgm:cxn modelId="{1BCB137A-8054-4812-8286-3ADBFFE448EB}" type="presOf" srcId="{0284AF06-D814-4D32-AF25-5B7AA44AC105}" destId="{C59AA89C-ED30-42F8-A6D0-477AC56F8D57}" srcOrd="1" destOrd="0" presId="urn:microsoft.com/office/officeart/2005/8/layout/cycle2"/>
    <dgm:cxn modelId="{ECCD17CD-C30F-46D9-ACB5-B2FEB598AF15}" type="presOf" srcId="{41D1000A-3CA2-469F-83A7-B2808007B890}" destId="{0D460B2C-A491-4C30-9943-BD68A0E35ECA}" srcOrd="0" destOrd="0" presId="urn:microsoft.com/office/officeart/2005/8/layout/cycle2"/>
    <dgm:cxn modelId="{5D2AE500-DE97-4391-9F7D-65C152476123}" type="presOf" srcId="{A1B770BC-75EA-4C50-B885-E15E5DB45FBE}" destId="{04865D0D-F0E6-4037-A840-25BCE58B8A54}" srcOrd="0" destOrd="0" presId="urn:microsoft.com/office/officeart/2005/8/layout/cycle2"/>
    <dgm:cxn modelId="{D7892E3F-4AAF-45E8-8405-86C7CE9B7034}" type="presParOf" srcId="{34D6B596-29CD-4E86-A840-A8BA7BA961B7}" destId="{AE0290E4-F532-4F95-8825-93E82B23137B}" srcOrd="0" destOrd="0" presId="urn:microsoft.com/office/officeart/2005/8/layout/cycle2"/>
    <dgm:cxn modelId="{AC1AC053-394F-4D27-A2A5-8A746CB2A46B}" type="presParOf" srcId="{34D6B596-29CD-4E86-A840-A8BA7BA961B7}" destId="{0D460B2C-A491-4C30-9943-BD68A0E35ECA}" srcOrd="1" destOrd="0" presId="urn:microsoft.com/office/officeart/2005/8/layout/cycle2"/>
    <dgm:cxn modelId="{6DB4EF50-9900-453B-AD65-FF05EB511C8C}" type="presParOf" srcId="{0D460B2C-A491-4C30-9943-BD68A0E35ECA}" destId="{C4A90B6B-7E99-4A08-9E27-4002ABE9DEE1}" srcOrd="0" destOrd="0" presId="urn:microsoft.com/office/officeart/2005/8/layout/cycle2"/>
    <dgm:cxn modelId="{C815EE04-5B46-495A-A32F-29443C9A98AF}" type="presParOf" srcId="{34D6B596-29CD-4E86-A840-A8BA7BA961B7}" destId="{3E5627DF-06AA-412B-B91F-DAFCDF947D3B}" srcOrd="2" destOrd="0" presId="urn:microsoft.com/office/officeart/2005/8/layout/cycle2"/>
    <dgm:cxn modelId="{D9CFD092-1386-4936-80F0-1D3AE4A20D13}" type="presParOf" srcId="{34D6B596-29CD-4E86-A840-A8BA7BA961B7}" destId="{F282ED84-889E-49A0-986B-87181FB18486}" srcOrd="3" destOrd="0" presId="urn:microsoft.com/office/officeart/2005/8/layout/cycle2"/>
    <dgm:cxn modelId="{5EDF3170-A322-484F-85E7-437648DAFF6A}" type="presParOf" srcId="{F282ED84-889E-49A0-986B-87181FB18486}" destId="{3007AFA5-9D3C-4325-8E58-04D92AC0BEAC}" srcOrd="0" destOrd="0" presId="urn:microsoft.com/office/officeart/2005/8/layout/cycle2"/>
    <dgm:cxn modelId="{1FF7B915-C76D-4ACD-903B-00A3BD6F779A}" type="presParOf" srcId="{34D6B596-29CD-4E86-A840-A8BA7BA961B7}" destId="{B83DCCAC-6B97-44D6-B4BA-5E13D7F8BDBB}" srcOrd="4" destOrd="0" presId="urn:microsoft.com/office/officeart/2005/8/layout/cycle2"/>
    <dgm:cxn modelId="{3292BCD4-01A6-4AB5-BBB9-E44067E4A658}" type="presParOf" srcId="{34D6B596-29CD-4E86-A840-A8BA7BA961B7}" destId="{63A19F03-FCE8-4082-8A42-EB13937E50EA}" srcOrd="5" destOrd="0" presId="urn:microsoft.com/office/officeart/2005/8/layout/cycle2"/>
    <dgm:cxn modelId="{CC8443AB-1178-4A25-A6F8-B4D8C12BCE53}" type="presParOf" srcId="{63A19F03-FCE8-4082-8A42-EB13937E50EA}" destId="{0F9B33FD-E3E5-4C94-B5E8-0737BBC9D768}" srcOrd="0" destOrd="0" presId="urn:microsoft.com/office/officeart/2005/8/layout/cycle2"/>
    <dgm:cxn modelId="{52424821-8548-4F2B-AEC2-F4AC4CD5AEAB}" type="presParOf" srcId="{34D6B596-29CD-4E86-A840-A8BA7BA961B7}" destId="{04865D0D-F0E6-4037-A840-25BCE58B8A54}" srcOrd="6" destOrd="0" presId="urn:microsoft.com/office/officeart/2005/8/layout/cycle2"/>
    <dgm:cxn modelId="{E242AEFD-E02E-480B-95C8-FA6FE80277E1}" type="presParOf" srcId="{34D6B596-29CD-4E86-A840-A8BA7BA961B7}" destId="{432532B9-31CD-4D0F-B4F9-85BC8B2B314E}" srcOrd="7" destOrd="0" presId="urn:microsoft.com/office/officeart/2005/8/layout/cycle2"/>
    <dgm:cxn modelId="{BEF9E2F9-F5FB-4629-A264-44C6F0CCEF29}" type="presParOf" srcId="{432532B9-31CD-4D0F-B4F9-85BC8B2B314E}" destId="{C59AA89C-ED30-42F8-A6D0-477AC56F8D57}" srcOrd="0" destOrd="0" presId="urn:microsoft.com/office/officeart/2005/8/layout/cycle2"/>
    <dgm:cxn modelId="{7FCE65A3-065F-492B-BC7D-EDE25660675E}" type="presParOf" srcId="{34D6B596-29CD-4E86-A840-A8BA7BA961B7}" destId="{A30B300D-1037-4CB5-9CEB-7DF8B88A7A7C}" srcOrd="8" destOrd="0" presId="urn:microsoft.com/office/officeart/2005/8/layout/cycle2"/>
    <dgm:cxn modelId="{5B16F5CF-A745-4287-9C14-CF55AD3C7E6C}" type="presParOf" srcId="{34D6B596-29CD-4E86-A840-A8BA7BA961B7}" destId="{5CD3495C-D1E5-442E-A985-6891EE898A01}" srcOrd="9" destOrd="0" presId="urn:microsoft.com/office/officeart/2005/8/layout/cycle2"/>
    <dgm:cxn modelId="{1249EC93-7366-4C89-BEFA-EE2AC94A50D2}" type="presParOf" srcId="{5CD3495C-D1E5-442E-A985-6891EE898A01}" destId="{511CC988-7DE9-48B2-AF33-35A6AEA2094F}"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E24C4BF-34DF-4F87-A010-6C1335C9A8A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4B6A0C8-F8A0-45E3-93AD-68A5C3CD9093}">
      <dgm:prSet/>
      <dgm:spPr/>
      <dgm:t>
        <a:bodyPr/>
        <a:lstStyle/>
        <a:p>
          <a:pPr rtl="1"/>
          <a:r>
            <a:rPr lang="ar-SA" smtClean="0"/>
            <a:t>السير مع رحلة التربية والفكر التربوي عبر القرون من العصور القديمة وحتى التربية الحديثة .</a:t>
          </a:r>
          <a:endParaRPr lang="en-US"/>
        </a:p>
      </dgm:t>
    </dgm:pt>
    <dgm:pt modelId="{412E7494-28A0-4F89-8C94-F095D296E357}" type="parTrans" cxnId="{A3B9B9EE-8180-4040-9282-4832429DA200}">
      <dgm:prSet/>
      <dgm:spPr/>
      <dgm:t>
        <a:bodyPr/>
        <a:lstStyle/>
        <a:p>
          <a:endParaRPr lang="en-US"/>
        </a:p>
      </dgm:t>
    </dgm:pt>
    <dgm:pt modelId="{3C9E5FCE-8D4F-4BB8-ACB7-13D49156C8C5}" type="sibTrans" cxnId="{A3B9B9EE-8180-4040-9282-4832429DA200}">
      <dgm:prSet/>
      <dgm:spPr/>
      <dgm:t>
        <a:bodyPr/>
        <a:lstStyle/>
        <a:p>
          <a:endParaRPr lang="en-US"/>
        </a:p>
      </dgm:t>
    </dgm:pt>
    <dgm:pt modelId="{A2578DC6-D74B-4378-A4B3-CB5DE4A10478}">
      <dgm:prSet/>
      <dgm:spPr/>
      <dgm:t>
        <a:bodyPr/>
        <a:lstStyle/>
        <a:p>
          <a:pPr rtl="1"/>
          <a:r>
            <a:rPr lang="ar-SA" smtClean="0"/>
            <a:t>سوف تكون هناك وقفات عند التطور الحضاري وقد تطول الوقفة أو تقصر تبعا الأهمية المرحلة الحضارية .</a:t>
          </a:r>
          <a:endParaRPr lang="en-US"/>
        </a:p>
      </dgm:t>
    </dgm:pt>
    <dgm:pt modelId="{6C62A4AE-C86F-40D5-AF69-40870E6BD248}" type="parTrans" cxnId="{2A187CF8-DDA9-464E-8597-C78E147647AE}">
      <dgm:prSet/>
      <dgm:spPr/>
      <dgm:t>
        <a:bodyPr/>
        <a:lstStyle/>
        <a:p>
          <a:endParaRPr lang="en-US"/>
        </a:p>
      </dgm:t>
    </dgm:pt>
    <dgm:pt modelId="{FD4E4A3D-D60D-4408-8AE6-1FBB36A73D83}" type="sibTrans" cxnId="{2A187CF8-DDA9-464E-8597-C78E147647AE}">
      <dgm:prSet/>
      <dgm:spPr/>
      <dgm:t>
        <a:bodyPr/>
        <a:lstStyle/>
        <a:p>
          <a:endParaRPr lang="en-US"/>
        </a:p>
      </dgm:t>
    </dgm:pt>
    <dgm:pt modelId="{8D4DC060-0EBF-451B-886B-C63E0B44BF4D}">
      <dgm:prSet/>
      <dgm:spPr/>
      <dgm:t>
        <a:bodyPr/>
        <a:lstStyle/>
        <a:p>
          <a:pPr rtl="1"/>
          <a:r>
            <a:rPr lang="ar-SA" smtClean="0"/>
            <a:t>وعند هذه الوقفات التاريخية نتخير نموذجاً أو أكثر من مفكري التربية نعرض لحياته وآرائه وأفكاره التربوية ؟</a:t>
          </a:r>
          <a:endParaRPr lang="en-US"/>
        </a:p>
      </dgm:t>
    </dgm:pt>
    <dgm:pt modelId="{8B908891-251D-48FE-8FE0-4D0E1924B370}" type="parTrans" cxnId="{33A1D764-CA5F-43C4-AF91-B3222FADDAE4}">
      <dgm:prSet/>
      <dgm:spPr/>
      <dgm:t>
        <a:bodyPr/>
        <a:lstStyle/>
        <a:p>
          <a:endParaRPr lang="en-US"/>
        </a:p>
      </dgm:t>
    </dgm:pt>
    <dgm:pt modelId="{BCA6251C-D52A-4500-ACD4-1EFF48E40A72}" type="sibTrans" cxnId="{33A1D764-CA5F-43C4-AF91-B3222FADDAE4}">
      <dgm:prSet/>
      <dgm:spPr/>
      <dgm:t>
        <a:bodyPr/>
        <a:lstStyle/>
        <a:p>
          <a:endParaRPr lang="en-US"/>
        </a:p>
      </dgm:t>
    </dgm:pt>
    <dgm:pt modelId="{BDF95FA4-45EF-48AB-8197-C2BFB425473E}">
      <dgm:prSet/>
      <dgm:spPr/>
      <dgm:t>
        <a:bodyPr/>
        <a:lstStyle/>
        <a:p>
          <a:pPr rtl="1"/>
          <a:r>
            <a:rPr lang="ar-SA" smtClean="0"/>
            <a:t>فيكل عصر سوف ندرس الصلة بين الأفكار والآراء التربوية وبين الظروف الاجتماعية والاقتصادية .</a:t>
          </a:r>
          <a:endParaRPr lang="en-US"/>
        </a:p>
      </dgm:t>
    </dgm:pt>
    <dgm:pt modelId="{432A66EA-A732-4E46-99CD-6EB3E0065603}" type="parTrans" cxnId="{1FC57B3F-7CAA-4E12-A4A7-9BBAD3C12D9F}">
      <dgm:prSet/>
      <dgm:spPr/>
      <dgm:t>
        <a:bodyPr/>
        <a:lstStyle/>
        <a:p>
          <a:endParaRPr lang="en-US"/>
        </a:p>
      </dgm:t>
    </dgm:pt>
    <dgm:pt modelId="{D2E82E71-64FC-4439-BE3B-5A04CC2378C2}" type="sibTrans" cxnId="{1FC57B3F-7CAA-4E12-A4A7-9BBAD3C12D9F}">
      <dgm:prSet/>
      <dgm:spPr/>
      <dgm:t>
        <a:bodyPr/>
        <a:lstStyle/>
        <a:p>
          <a:endParaRPr lang="en-US"/>
        </a:p>
      </dgm:t>
    </dgm:pt>
    <dgm:pt modelId="{791EA932-E15D-461A-9D19-BB1E13666529}">
      <dgm:prSet/>
      <dgm:spPr/>
      <dgm:t>
        <a:bodyPr/>
        <a:lstStyle/>
        <a:p>
          <a:pPr rtl="1"/>
          <a:r>
            <a:rPr lang="ar-SA" smtClean="0"/>
            <a:t>في كل عصر سوف ندرس الصلة بين الفكر التربوي السائد وبين نوعية الممارسات والنظم التعليمية التي تأثرت به .</a:t>
          </a:r>
          <a:endParaRPr lang="en-US"/>
        </a:p>
      </dgm:t>
    </dgm:pt>
    <dgm:pt modelId="{BD906B04-1C00-4EC0-899F-169FD74FBDB0}" type="parTrans" cxnId="{42DF969B-DB48-4A12-B877-AC8618D57734}">
      <dgm:prSet/>
      <dgm:spPr/>
      <dgm:t>
        <a:bodyPr/>
        <a:lstStyle/>
        <a:p>
          <a:endParaRPr lang="en-US"/>
        </a:p>
      </dgm:t>
    </dgm:pt>
    <dgm:pt modelId="{75DD4590-B01B-41C7-8813-2DB94DBD3C88}" type="sibTrans" cxnId="{42DF969B-DB48-4A12-B877-AC8618D57734}">
      <dgm:prSet/>
      <dgm:spPr/>
      <dgm:t>
        <a:bodyPr/>
        <a:lstStyle/>
        <a:p>
          <a:endParaRPr lang="en-US"/>
        </a:p>
      </dgm:t>
    </dgm:pt>
    <dgm:pt modelId="{8B3C633D-B2ED-40CE-8B08-242565A33755}" type="pres">
      <dgm:prSet presAssocID="{3E24C4BF-34DF-4F87-A010-6C1335C9A8A6}" presName="linear" presStyleCnt="0">
        <dgm:presLayoutVars>
          <dgm:animLvl val="lvl"/>
          <dgm:resizeHandles val="exact"/>
        </dgm:presLayoutVars>
      </dgm:prSet>
      <dgm:spPr/>
      <dgm:t>
        <a:bodyPr/>
        <a:lstStyle/>
        <a:p>
          <a:endParaRPr lang="en-US"/>
        </a:p>
      </dgm:t>
    </dgm:pt>
    <dgm:pt modelId="{1D53E932-F358-4C3C-B9D8-500F34FD3D63}" type="pres">
      <dgm:prSet presAssocID="{D4B6A0C8-F8A0-45E3-93AD-68A5C3CD9093}" presName="parentText" presStyleLbl="node1" presStyleIdx="0" presStyleCnt="5">
        <dgm:presLayoutVars>
          <dgm:chMax val="0"/>
          <dgm:bulletEnabled val="1"/>
        </dgm:presLayoutVars>
      </dgm:prSet>
      <dgm:spPr/>
      <dgm:t>
        <a:bodyPr/>
        <a:lstStyle/>
        <a:p>
          <a:endParaRPr lang="en-US"/>
        </a:p>
      </dgm:t>
    </dgm:pt>
    <dgm:pt modelId="{67D68B6A-06AF-4E38-AA2A-FC911220123D}" type="pres">
      <dgm:prSet presAssocID="{3C9E5FCE-8D4F-4BB8-ACB7-13D49156C8C5}" presName="spacer" presStyleCnt="0"/>
      <dgm:spPr/>
    </dgm:pt>
    <dgm:pt modelId="{76C5FE40-9027-4910-B36D-349D7792CB59}" type="pres">
      <dgm:prSet presAssocID="{A2578DC6-D74B-4378-A4B3-CB5DE4A10478}" presName="parentText" presStyleLbl="node1" presStyleIdx="1" presStyleCnt="5">
        <dgm:presLayoutVars>
          <dgm:chMax val="0"/>
          <dgm:bulletEnabled val="1"/>
        </dgm:presLayoutVars>
      </dgm:prSet>
      <dgm:spPr/>
      <dgm:t>
        <a:bodyPr/>
        <a:lstStyle/>
        <a:p>
          <a:endParaRPr lang="en-US"/>
        </a:p>
      </dgm:t>
    </dgm:pt>
    <dgm:pt modelId="{114D720F-6EDF-4F07-9926-D5817C91832F}" type="pres">
      <dgm:prSet presAssocID="{FD4E4A3D-D60D-4408-8AE6-1FBB36A73D83}" presName="spacer" presStyleCnt="0"/>
      <dgm:spPr/>
    </dgm:pt>
    <dgm:pt modelId="{871E67D9-24AF-453B-B630-36AC89452A1C}" type="pres">
      <dgm:prSet presAssocID="{8D4DC060-0EBF-451B-886B-C63E0B44BF4D}" presName="parentText" presStyleLbl="node1" presStyleIdx="2" presStyleCnt="5">
        <dgm:presLayoutVars>
          <dgm:chMax val="0"/>
          <dgm:bulletEnabled val="1"/>
        </dgm:presLayoutVars>
      </dgm:prSet>
      <dgm:spPr/>
      <dgm:t>
        <a:bodyPr/>
        <a:lstStyle/>
        <a:p>
          <a:endParaRPr lang="en-US"/>
        </a:p>
      </dgm:t>
    </dgm:pt>
    <dgm:pt modelId="{0749AED1-D0FF-4A72-9A5A-000791959C97}" type="pres">
      <dgm:prSet presAssocID="{BCA6251C-D52A-4500-ACD4-1EFF48E40A72}" presName="spacer" presStyleCnt="0"/>
      <dgm:spPr/>
    </dgm:pt>
    <dgm:pt modelId="{8247921B-9FAD-48A0-8066-34811414B098}" type="pres">
      <dgm:prSet presAssocID="{BDF95FA4-45EF-48AB-8197-C2BFB425473E}" presName="parentText" presStyleLbl="node1" presStyleIdx="3" presStyleCnt="5">
        <dgm:presLayoutVars>
          <dgm:chMax val="0"/>
          <dgm:bulletEnabled val="1"/>
        </dgm:presLayoutVars>
      </dgm:prSet>
      <dgm:spPr/>
      <dgm:t>
        <a:bodyPr/>
        <a:lstStyle/>
        <a:p>
          <a:endParaRPr lang="en-US"/>
        </a:p>
      </dgm:t>
    </dgm:pt>
    <dgm:pt modelId="{88E8BCF7-D311-4626-988D-5150DD8DB590}" type="pres">
      <dgm:prSet presAssocID="{D2E82E71-64FC-4439-BE3B-5A04CC2378C2}" presName="spacer" presStyleCnt="0"/>
      <dgm:spPr/>
    </dgm:pt>
    <dgm:pt modelId="{06FBE3FF-1728-412A-8672-33363FCA655A}" type="pres">
      <dgm:prSet presAssocID="{791EA932-E15D-461A-9D19-BB1E13666529}" presName="parentText" presStyleLbl="node1" presStyleIdx="4" presStyleCnt="5">
        <dgm:presLayoutVars>
          <dgm:chMax val="0"/>
          <dgm:bulletEnabled val="1"/>
        </dgm:presLayoutVars>
      </dgm:prSet>
      <dgm:spPr/>
      <dgm:t>
        <a:bodyPr/>
        <a:lstStyle/>
        <a:p>
          <a:endParaRPr lang="en-US"/>
        </a:p>
      </dgm:t>
    </dgm:pt>
  </dgm:ptLst>
  <dgm:cxnLst>
    <dgm:cxn modelId="{781F9094-B305-47BF-8881-56A19DC68E0D}" type="presOf" srcId="{A2578DC6-D74B-4378-A4B3-CB5DE4A10478}" destId="{76C5FE40-9027-4910-B36D-349D7792CB59}" srcOrd="0" destOrd="0" presId="urn:microsoft.com/office/officeart/2005/8/layout/vList2"/>
    <dgm:cxn modelId="{37250FF9-3FCB-4744-AC63-DCF423EDB3BB}" type="presOf" srcId="{D4B6A0C8-F8A0-45E3-93AD-68A5C3CD9093}" destId="{1D53E932-F358-4C3C-B9D8-500F34FD3D63}" srcOrd="0" destOrd="0" presId="urn:microsoft.com/office/officeart/2005/8/layout/vList2"/>
    <dgm:cxn modelId="{55D51907-0D9E-4507-B282-4CDEC578AFAF}" type="presOf" srcId="{791EA932-E15D-461A-9D19-BB1E13666529}" destId="{06FBE3FF-1728-412A-8672-33363FCA655A}" srcOrd="0" destOrd="0" presId="urn:microsoft.com/office/officeart/2005/8/layout/vList2"/>
    <dgm:cxn modelId="{42DF969B-DB48-4A12-B877-AC8618D57734}" srcId="{3E24C4BF-34DF-4F87-A010-6C1335C9A8A6}" destId="{791EA932-E15D-461A-9D19-BB1E13666529}" srcOrd="4" destOrd="0" parTransId="{BD906B04-1C00-4EC0-899F-169FD74FBDB0}" sibTransId="{75DD4590-B01B-41C7-8813-2DB94DBD3C88}"/>
    <dgm:cxn modelId="{2A187CF8-DDA9-464E-8597-C78E147647AE}" srcId="{3E24C4BF-34DF-4F87-A010-6C1335C9A8A6}" destId="{A2578DC6-D74B-4378-A4B3-CB5DE4A10478}" srcOrd="1" destOrd="0" parTransId="{6C62A4AE-C86F-40D5-AF69-40870E6BD248}" sibTransId="{FD4E4A3D-D60D-4408-8AE6-1FBB36A73D83}"/>
    <dgm:cxn modelId="{9828DB16-4C57-413B-BD28-EB17A0E96573}" type="presOf" srcId="{BDF95FA4-45EF-48AB-8197-C2BFB425473E}" destId="{8247921B-9FAD-48A0-8066-34811414B098}" srcOrd="0" destOrd="0" presId="urn:microsoft.com/office/officeart/2005/8/layout/vList2"/>
    <dgm:cxn modelId="{E1130896-11B3-4CFD-8124-D2A1EAFCD1A9}" type="presOf" srcId="{8D4DC060-0EBF-451B-886B-C63E0B44BF4D}" destId="{871E67D9-24AF-453B-B630-36AC89452A1C}" srcOrd="0" destOrd="0" presId="urn:microsoft.com/office/officeart/2005/8/layout/vList2"/>
    <dgm:cxn modelId="{0B94EA55-C319-4F09-84B6-750197932BD5}" type="presOf" srcId="{3E24C4BF-34DF-4F87-A010-6C1335C9A8A6}" destId="{8B3C633D-B2ED-40CE-8B08-242565A33755}" srcOrd="0" destOrd="0" presId="urn:microsoft.com/office/officeart/2005/8/layout/vList2"/>
    <dgm:cxn modelId="{A3B9B9EE-8180-4040-9282-4832429DA200}" srcId="{3E24C4BF-34DF-4F87-A010-6C1335C9A8A6}" destId="{D4B6A0C8-F8A0-45E3-93AD-68A5C3CD9093}" srcOrd="0" destOrd="0" parTransId="{412E7494-28A0-4F89-8C94-F095D296E357}" sibTransId="{3C9E5FCE-8D4F-4BB8-ACB7-13D49156C8C5}"/>
    <dgm:cxn modelId="{33A1D764-CA5F-43C4-AF91-B3222FADDAE4}" srcId="{3E24C4BF-34DF-4F87-A010-6C1335C9A8A6}" destId="{8D4DC060-0EBF-451B-886B-C63E0B44BF4D}" srcOrd="2" destOrd="0" parTransId="{8B908891-251D-48FE-8FE0-4D0E1924B370}" sibTransId="{BCA6251C-D52A-4500-ACD4-1EFF48E40A72}"/>
    <dgm:cxn modelId="{1FC57B3F-7CAA-4E12-A4A7-9BBAD3C12D9F}" srcId="{3E24C4BF-34DF-4F87-A010-6C1335C9A8A6}" destId="{BDF95FA4-45EF-48AB-8197-C2BFB425473E}" srcOrd="3" destOrd="0" parTransId="{432A66EA-A732-4E46-99CD-6EB3E0065603}" sibTransId="{D2E82E71-64FC-4439-BE3B-5A04CC2378C2}"/>
    <dgm:cxn modelId="{B441499E-C0CD-4D1A-8119-BBED215FA1C1}" type="presParOf" srcId="{8B3C633D-B2ED-40CE-8B08-242565A33755}" destId="{1D53E932-F358-4C3C-B9D8-500F34FD3D63}" srcOrd="0" destOrd="0" presId="urn:microsoft.com/office/officeart/2005/8/layout/vList2"/>
    <dgm:cxn modelId="{C25E1C58-BB56-46CF-8B15-187AEF5892E2}" type="presParOf" srcId="{8B3C633D-B2ED-40CE-8B08-242565A33755}" destId="{67D68B6A-06AF-4E38-AA2A-FC911220123D}" srcOrd="1" destOrd="0" presId="urn:microsoft.com/office/officeart/2005/8/layout/vList2"/>
    <dgm:cxn modelId="{198B6355-396B-43D0-BDA3-023B4E9B3E9A}" type="presParOf" srcId="{8B3C633D-B2ED-40CE-8B08-242565A33755}" destId="{76C5FE40-9027-4910-B36D-349D7792CB59}" srcOrd="2" destOrd="0" presId="urn:microsoft.com/office/officeart/2005/8/layout/vList2"/>
    <dgm:cxn modelId="{131C0CE1-7B0E-4C93-93DC-FCAEBEFAECCA}" type="presParOf" srcId="{8B3C633D-B2ED-40CE-8B08-242565A33755}" destId="{114D720F-6EDF-4F07-9926-D5817C91832F}" srcOrd="3" destOrd="0" presId="urn:microsoft.com/office/officeart/2005/8/layout/vList2"/>
    <dgm:cxn modelId="{3A6AA365-3761-42B4-AD82-C63C5438D730}" type="presParOf" srcId="{8B3C633D-B2ED-40CE-8B08-242565A33755}" destId="{871E67D9-24AF-453B-B630-36AC89452A1C}" srcOrd="4" destOrd="0" presId="urn:microsoft.com/office/officeart/2005/8/layout/vList2"/>
    <dgm:cxn modelId="{4072737D-A33E-4C39-AE76-67228251653C}" type="presParOf" srcId="{8B3C633D-B2ED-40CE-8B08-242565A33755}" destId="{0749AED1-D0FF-4A72-9A5A-000791959C97}" srcOrd="5" destOrd="0" presId="urn:microsoft.com/office/officeart/2005/8/layout/vList2"/>
    <dgm:cxn modelId="{3FB3E003-A98A-4287-BBB2-56DFDD509998}" type="presParOf" srcId="{8B3C633D-B2ED-40CE-8B08-242565A33755}" destId="{8247921B-9FAD-48A0-8066-34811414B098}" srcOrd="6" destOrd="0" presId="urn:microsoft.com/office/officeart/2005/8/layout/vList2"/>
    <dgm:cxn modelId="{AA3777C8-DEF6-48A5-A883-D61D58A051EB}" type="presParOf" srcId="{8B3C633D-B2ED-40CE-8B08-242565A33755}" destId="{88E8BCF7-D311-4626-988D-5150DD8DB590}" srcOrd="7" destOrd="0" presId="urn:microsoft.com/office/officeart/2005/8/layout/vList2"/>
    <dgm:cxn modelId="{04C37F70-9DD3-4C04-85E6-885EC829A2FF}" type="presParOf" srcId="{8B3C633D-B2ED-40CE-8B08-242565A33755}" destId="{06FBE3FF-1728-412A-8672-33363FCA655A}"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E43EB5-A45C-4901-9D67-C41E8072E2BF}">
      <dsp:nvSpPr>
        <dsp:cNvPr id="0" name=""/>
        <dsp:cNvSpPr/>
      </dsp:nvSpPr>
      <dsp:spPr>
        <a:xfrm>
          <a:off x="0" y="82832"/>
          <a:ext cx="8229600" cy="21427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r" defTabSz="1155700" rtl="1">
            <a:lnSpc>
              <a:spcPct val="90000"/>
            </a:lnSpc>
            <a:spcBef>
              <a:spcPct val="0"/>
            </a:spcBef>
            <a:spcAft>
              <a:spcPct val="35000"/>
            </a:spcAft>
          </a:pPr>
          <a:r>
            <a:rPr lang="ar-SA" sz="2600" b="1" kern="1200" dirty="0" smtClean="0"/>
            <a:t>يمكن أن نعرّف الفكر على أنّه فعل إنساني مبني على التأمل والاستنتاج والإدراك والقدرة على الاختيار لحل المسائل والمشكلات من خلال القياس والملاحظة.</a:t>
          </a:r>
          <a:endParaRPr lang="en-US" sz="2600" kern="1200" dirty="0"/>
        </a:p>
      </dsp:txBody>
      <dsp:txXfrm>
        <a:off x="104598" y="187430"/>
        <a:ext cx="8020404" cy="1933512"/>
      </dsp:txXfrm>
    </dsp:sp>
    <dsp:sp modelId="{C17B2F9A-06C7-4949-997B-29A6C0950C8F}">
      <dsp:nvSpPr>
        <dsp:cNvPr id="0" name=""/>
        <dsp:cNvSpPr/>
      </dsp:nvSpPr>
      <dsp:spPr>
        <a:xfrm>
          <a:off x="0" y="2300421"/>
          <a:ext cx="8229600" cy="21427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r" defTabSz="1155700" rtl="1">
            <a:lnSpc>
              <a:spcPct val="90000"/>
            </a:lnSpc>
            <a:spcBef>
              <a:spcPct val="0"/>
            </a:spcBef>
            <a:spcAft>
              <a:spcPct val="35000"/>
            </a:spcAft>
          </a:pPr>
          <a:r>
            <a:rPr lang="ar-SA" sz="2600" b="1" kern="1200" smtClean="0"/>
            <a:t>أمّا الفكر التربوي فيمكن تعريفه بأنه دراسة آراء المفكرين الخاصة بالعملية التعليمية وأهدافها وفلسفتها ووسائلها. البحث في الفكر التربوي قد يتم من خلال المفاهيم والمعاني والأسس النظرية بشكل مجرد عن الواقع التربوي، أو يتم من خلال آراء وتصورات العاملين في مجال التربية والتعليم.</a:t>
          </a:r>
          <a:endParaRPr lang="en-US" sz="2600" kern="1200"/>
        </a:p>
      </dsp:txBody>
      <dsp:txXfrm>
        <a:off x="104598" y="2405019"/>
        <a:ext cx="8020404" cy="19335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277492-6F2A-4992-A223-0308A854ECE9}">
      <dsp:nvSpPr>
        <dsp:cNvPr id="0" name=""/>
        <dsp:cNvSpPr/>
      </dsp:nvSpPr>
      <dsp:spPr>
        <a:xfrm>
          <a:off x="104" y="0"/>
          <a:ext cx="1389652" cy="38119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1">
            <a:lnSpc>
              <a:spcPct val="90000"/>
            </a:lnSpc>
            <a:spcBef>
              <a:spcPct val="0"/>
            </a:spcBef>
            <a:spcAft>
              <a:spcPct val="35000"/>
            </a:spcAft>
          </a:pPr>
          <a:r>
            <a:rPr lang="ar-SA" sz="1400" b="1" kern="1200" smtClean="0"/>
            <a:t>شيوع الاستخدام العمومي للعديد من المفاهيم التربوية فى الحياة اليومية</a:t>
          </a:r>
          <a:endParaRPr lang="en-US" sz="1400" kern="1200"/>
        </a:p>
      </dsp:txBody>
      <dsp:txXfrm>
        <a:off x="104" y="1524796"/>
        <a:ext cx="1389652" cy="1524796"/>
      </dsp:txXfrm>
    </dsp:sp>
    <dsp:sp modelId="{A85C3FE8-7218-4BE5-915E-EF780F23B521}">
      <dsp:nvSpPr>
        <dsp:cNvPr id="0" name=""/>
        <dsp:cNvSpPr/>
      </dsp:nvSpPr>
      <dsp:spPr>
        <a:xfrm>
          <a:off x="60234" y="228719"/>
          <a:ext cx="1269393" cy="126939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25932C-E020-41D9-87A1-9CDD88C41DE1}">
      <dsp:nvSpPr>
        <dsp:cNvPr id="0" name=""/>
        <dsp:cNvSpPr/>
      </dsp:nvSpPr>
      <dsp:spPr>
        <a:xfrm>
          <a:off x="1431446" y="0"/>
          <a:ext cx="1389652" cy="38119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1">
            <a:lnSpc>
              <a:spcPct val="90000"/>
            </a:lnSpc>
            <a:spcBef>
              <a:spcPct val="0"/>
            </a:spcBef>
            <a:spcAft>
              <a:spcPct val="35000"/>
            </a:spcAft>
          </a:pPr>
          <a:r>
            <a:rPr lang="ar-SA" sz="1400" b="1" kern="1200" smtClean="0"/>
            <a:t>تداخل وجهات النظر عند طرح المعاني المقصودة من المفاهيم التربوية</a:t>
          </a:r>
          <a:r>
            <a:rPr lang="en-US" sz="1400" b="1" kern="1200" smtClean="0"/>
            <a:t>.</a:t>
          </a:r>
          <a:endParaRPr lang="en-US" sz="1400" kern="1200"/>
        </a:p>
      </dsp:txBody>
      <dsp:txXfrm>
        <a:off x="1431446" y="1524796"/>
        <a:ext cx="1389652" cy="1524796"/>
      </dsp:txXfrm>
    </dsp:sp>
    <dsp:sp modelId="{C9739BF0-FC28-4B2D-A2B0-7D30079B867D}">
      <dsp:nvSpPr>
        <dsp:cNvPr id="0" name=""/>
        <dsp:cNvSpPr/>
      </dsp:nvSpPr>
      <dsp:spPr>
        <a:xfrm>
          <a:off x="1491576" y="228719"/>
          <a:ext cx="1269393" cy="126939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7A4E5B-39A9-466A-A09A-8D9B6A1162AB}">
      <dsp:nvSpPr>
        <dsp:cNvPr id="0" name=""/>
        <dsp:cNvSpPr/>
      </dsp:nvSpPr>
      <dsp:spPr>
        <a:xfrm>
          <a:off x="2862788" y="0"/>
          <a:ext cx="1389652" cy="38119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1">
            <a:lnSpc>
              <a:spcPct val="90000"/>
            </a:lnSpc>
            <a:spcBef>
              <a:spcPct val="0"/>
            </a:spcBef>
            <a:spcAft>
              <a:spcPct val="35000"/>
            </a:spcAft>
          </a:pPr>
          <a:r>
            <a:rPr lang="ar-SA" sz="1400" b="1" kern="1200" smtClean="0"/>
            <a:t>ندرة الرجوع إلى النظريات العلمية والتربوية التي توصلت إليها البنية المعرفية للعلوم التربوية والنفسية</a:t>
          </a:r>
          <a:r>
            <a:rPr lang="en-US" sz="1400" b="1" kern="1200" smtClean="0"/>
            <a:t>.</a:t>
          </a:r>
          <a:endParaRPr lang="en-US" sz="1400" kern="1200"/>
        </a:p>
      </dsp:txBody>
      <dsp:txXfrm>
        <a:off x="2862788" y="1524796"/>
        <a:ext cx="1389652" cy="1524796"/>
      </dsp:txXfrm>
    </dsp:sp>
    <dsp:sp modelId="{7DA1E5A7-3C59-40C4-AF90-76E331911E58}">
      <dsp:nvSpPr>
        <dsp:cNvPr id="0" name=""/>
        <dsp:cNvSpPr/>
      </dsp:nvSpPr>
      <dsp:spPr>
        <a:xfrm>
          <a:off x="2922918" y="228719"/>
          <a:ext cx="1269393" cy="126939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728AA9-EB94-46D0-A308-2B2FE9741946}">
      <dsp:nvSpPr>
        <dsp:cNvPr id="0" name=""/>
        <dsp:cNvSpPr/>
      </dsp:nvSpPr>
      <dsp:spPr>
        <a:xfrm>
          <a:off x="4294130" y="0"/>
          <a:ext cx="1389652" cy="38119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1">
            <a:lnSpc>
              <a:spcPct val="90000"/>
            </a:lnSpc>
            <a:spcBef>
              <a:spcPct val="0"/>
            </a:spcBef>
            <a:spcAft>
              <a:spcPct val="35000"/>
            </a:spcAft>
          </a:pPr>
          <a:r>
            <a:rPr lang="ar-SA" sz="1400" b="1" kern="1200" smtClean="0"/>
            <a:t>تعدد نوعية الأفراد المستخدمين للمفاهيم التربوية فى المؤسسات الاجتماعية</a:t>
          </a:r>
          <a:r>
            <a:rPr lang="en-US" sz="1400" b="1" kern="1200" smtClean="0"/>
            <a:t>.</a:t>
          </a:r>
          <a:endParaRPr lang="en-US" sz="1400" kern="1200"/>
        </a:p>
      </dsp:txBody>
      <dsp:txXfrm>
        <a:off x="4294130" y="1524796"/>
        <a:ext cx="1389652" cy="1524796"/>
      </dsp:txXfrm>
    </dsp:sp>
    <dsp:sp modelId="{7C6AD278-4A04-4F9F-A447-61234BED2D33}">
      <dsp:nvSpPr>
        <dsp:cNvPr id="0" name=""/>
        <dsp:cNvSpPr/>
      </dsp:nvSpPr>
      <dsp:spPr>
        <a:xfrm>
          <a:off x="4354260" y="228719"/>
          <a:ext cx="1269393" cy="126939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3D29AF-48EA-4AC2-8675-E8F93FD4015A}">
      <dsp:nvSpPr>
        <dsp:cNvPr id="0" name=""/>
        <dsp:cNvSpPr/>
      </dsp:nvSpPr>
      <dsp:spPr>
        <a:xfrm>
          <a:off x="5725472" y="0"/>
          <a:ext cx="1389652" cy="38119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1">
            <a:lnSpc>
              <a:spcPct val="90000"/>
            </a:lnSpc>
            <a:spcBef>
              <a:spcPct val="0"/>
            </a:spcBef>
            <a:spcAft>
              <a:spcPct val="35000"/>
            </a:spcAft>
          </a:pPr>
          <a:r>
            <a:rPr lang="ar-SA" sz="1400" b="1" kern="1200" smtClean="0"/>
            <a:t>التطور العلمي السريع فى ميدان البحوث التربوية الذى وصل إلى درجة متقدمة من جودة البناء المعرفي التربوي</a:t>
          </a:r>
          <a:r>
            <a:rPr lang="en-US" sz="1400" b="1" kern="1200" smtClean="0"/>
            <a:t>.</a:t>
          </a:r>
          <a:endParaRPr lang="en-US" sz="1400" kern="1200"/>
        </a:p>
      </dsp:txBody>
      <dsp:txXfrm>
        <a:off x="5725472" y="1524796"/>
        <a:ext cx="1389652" cy="1524796"/>
      </dsp:txXfrm>
    </dsp:sp>
    <dsp:sp modelId="{32E064CA-E381-478C-9818-5F19B46E02D3}">
      <dsp:nvSpPr>
        <dsp:cNvPr id="0" name=""/>
        <dsp:cNvSpPr/>
      </dsp:nvSpPr>
      <dsp:spPr>
        <a:xfrm>
          <a:off x="5785602" y="228719"/>
          <a:ext cx="1269393" cy="126939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33D679-43B3-4757-A54B-697CA9E412C0}">
      <dsp:nvSpPr>
        <dsp:cNvPr id="0" name=""/>
        <dsp:cNvSpPr/>
      </dsp:nvSpPr>
      <dsp:spPr>
        <a:xfrm>
          <a:off x="7156815" y="0"/>
          <a:ext cx="1389652" cy="38119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1">
            <a:lnSpc>
              <a:spcPct val="90000"/>
            </a:lnSpc>
            <a:spcBef>
              <a:spcPct val="0"/>
            </a:spcBef>
            <a:spcAft>
              <a:spcPct val="35000"/>
            </a:spcAft>
          </a:pPr>
          <a:r>
            <a:rPr lang="ar-SA" sz="1400" b="1" kern="1200" smtClean="0"/>
            <a:t>الاختلاف في استخدام المفاهيم التربوية من فترة زمنية لأخرى</a:t>
          </a:r>
          <a:r>
            <a:rPr lang="en-US" sz="1400" b="1" kern="1200" smtClean="0"/>
            <a:t>.</a:t>
          </a:r>
          <a:endParaRPr lang="en-US" sz="1400" kern="1200"/>
        </a:p>
      </dsp:txBody>
      <dsp:txXfrm>
        <a:off x="7156815" y="1524796"/>
        <a:ext cx="1389652" cy="1524796"/>
      </dsp:txXfrm>
    </dsp:sp>
    <dsp:sp modelId="{3778E887-2217-4AB1-A517-A577791B6028}">
      <dsp:nvSpPr>
        <dsp:cNvPr id="0" name=""/>
        <dsp:cNvSpPr/>
      </dsp:nvSpPr>
      <dsp:spPr>
        <a:xfrm>
          <a:off x="7216944" y="228719"/>
          <a:ext cx="1269393" cy="126939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19C1CE-974F-4351-B1BA-870FC3B6D5F7}">
      <dsp:nvSpPr>
        <dsp:cNvPr id="0" name=""/>
        <dsp:cNvSpPr/>
      </dsp:nvSpPr>
      <dsp:spPr>
        <a:xfrm>
          <a:off x="341862" y="3049592"/>
          <a:ext cx="7862846" cy="571798"/>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2D332-22E1-4490-8F9F-26123B9A8AAD}">
      <dsp:nvSpPr>
        <dsp:cNvPr id="0" name=""/>
        <dsp:cNvSpPr/>
      </dsp:nvSpPr>
      <dsp:spPr>
        <a:xfrm>
          <a:off x="807397" y="211209"/>
          <a:ext cx="3594897" cy="1123405"/>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0920" tIns="45720" rIns="45720" bIns="45720" numCol="1" spcCol="1270" anchor="ctr" anchorCtr="0">
          <a:noAutofit/>
        </a:bodyPr>
        <a:lstStyle/>
        <a:p>
          <a:pPr lvl="0" algn="ctr" defTabSz="533400" rtl="1">
            <a:lnSpc>
              <a:spcPct val="90000"/>
            </a:lnSpc>
            <a:spcBef>
              <a:spcPct val="0"/>
            </a:spcBef>
            <a:spcAft>
              <a:spcPct val="35000"/>
            </a:spcAft>
          </a:pPr>
          <a:r>
            <a:rPr lang="ar-SA" sz="1200" b="1" u="sng" kern="1200" smtClean="0"/>
            <a:t>هو</a:t>
          </a:r>
          <a:r>
            <a:rPr lang="ar-SA" sz="1200" b="1" kern="1200" smtClean="0"/>
            <a:t> ما أبدعته عقول الفلاسفة والمربين عبر التاريخ، فيما يخص مجال التعلم الإنساني، وتنمية الشخصية وشحذ قدراتها، ويتضمن: النظريات والمفاهيم والآراء التي وجهت عملية تربية الإنسان عبر العصور.</a:t>
          </a:r>
          <a:endParaRPr lang="en-US" sz="1200" kern="1200"/>
        </a:p>
      </dsp:txBody>
      <dsp:txXfrm>
        <a:off x="807397" y="211209"/>
        <a:ext cx="3594897" cy="1123405"/>
      </dsp:txXfrm>
    </dsp:sp>
    <dsp:sp modelId="{85589CDE-9886-4342-A0D8-689B74C70989}">
      <dsp:nvSpPr>
        <dsp:cNvPr id="0" name=""/>
        <dsp:cNvSpPr/>
      </dsp:nvSpPr>
      <dsp:spPr>
        <a:xfrm>
          <a:off x="657609" y="48939"/>
          <a:ext cx="786383" cy="1179575"/>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93900D-A7E7-4D28-A436-3E4E11936066}">
      <dsp:nvSpPr>
        <dsp:cNvPr id="0" name=""/>
        <dsp:cNvSpPr/>
      </dsp:nvSpPr>
      <dsp:spPr>
        <a:xfrm>
          <a:off x="4727720" y="211209"/>
          <a:ext cx="3594897" cy="1123405"/>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0920" tIns="45720" rIns="45720" bIns="45720" numCol="1" spcCol="1270" anchor="ctr" anchorCtr="0">
          <a:noAutofit/>
        </a:bodyPr>
        <a:lstStyle/>
        <a:p>
          <a:pPr lvl="0" algn="ctr" defTabSz="533400" rtl="1">
            <a:lnSpc>
              <a:spcPct val="90000"/>
            </a:lnSpc>
            <a:spcBef>
              <a:spcPct val="0"/>
            </a:spcBef>
            <a:spcAft>
              <a:spcPct val="35000"/>
            </a:spcAft>
          </a:pPr>
          <a:r>
            <a:rPr lang="ar-SA" sz="1200" b="1" kern="1200" smtClean="0"/>
            <a:t>كما يعنى بالفكر التربوي هنا مجموعة المسلمات والأفكار التي تؤلف النظرية الواحدة أو النظريات المتقاربة، والتي بدورها تعتبر المرجعية والأساس لواضعي الاستراتيجيات والبرامج العملية في ميدان التّعليم. فهي جهود في الجانب النظري، يتوقع أن تكون ذات تأثير وفاعليّة في الجانب العملي للتعليم</a:t>
          </a:r>
          <a:endParaRPr lang="en-US" sz="1200" kern="1200"/>
        </a:p>
      </dsp:txBody>
      <dsp:txXfrm>
        <a:off x="4727720" y="211209"/>
        <a:ext cx="3594897" cy="1123405"/>
      </dsp:txXfrm>
    </dsp:sp>
    <dsp:sp modelId="{41A7472D-5DA9-48FC-9BFE-726101166DA2}">
      <dsp:nvSpPr>
        <dsp:cNvPr id="0" name=""/>
        <dsp:cNvSpPr/>
      </dsp:nvSpPr>
      <dsp:spPr>
        <a:xfrm>
          <a:off x="4577933" y="48939"/>
          <a:ext cx="786383" cy="1179575"/>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C0EF6D-4733-4730-AD30-0307EBB759FF}">
      <dsp:nvSpPr>
        <dsp:cNvPr id="0" name=""/>
        <dsp:cNvSpPr/>
      </dsp:nvSpPr>
      <dsp:spPr>
        <a:xfrm>
          <a:off x="807397" y="1625452"/>
          <a:ext cx="3594897" cy="1123405"/>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0920" tIns="45720" rIns="45720" bIns="45720" numCol="1" spcCol="1270" anchor="ctr" anchorCtr="0">
          <a:noAutofit/>
        </a:bodyPr>
        <a:lstStyle/>
        <a:p>
          <a:pPr lvl="0" algn="ctr" defTabSz="533400" rtl="1">
            <a:lnSpc>
              <a:spcPct val="90000"/>
            </a:lnSpc>
            <a:spcBef>
              <a:spcPct val="0"/>
            </a:spcBef>
            <a:spcAft>
              <a:spcPct val="35000"/>
            </a:spcAft>
          </a:pPr>
          <a:r>
            <a:rPr lang="ar-SA" sz="1200" b="1" kern="1200" smtClean="0"/>
            <a:t>وترتيباً علي ذلك فالفكر التربوي :هو ما أبدعته عقول الفلاسفة والمربين عبر التاريخ فيما يخص مجال التعليم الإنساني, ويتضمن : النظريات والمفاهيم والآراء التي وجهت عملية تربية الإنسان عبر العصور.</a:t>
          </a:r>
          <a:endParaRPr lang="en-US" sz="1200" kern="1200"/>
        </a:p>
      </dsp:txBody>
      <dsp:txXfrm>
        <a:off x="807397" y="1625452"/>
        <a:ext cx="3594897" cy="1123405"/>
      </dsp:txXfrm>
    </dsp:sp>
    <dsp:sp modelId="{39C82DD1-6E11-46F6-8B7C-1702CB39D95D}">
      <dsp:nvSpPr>
        <dsp:cNvPr id="0" name=""/>
        <dsp:cNvSpPr/>
      </dsp:nvSpPr>
      <dsp:spPr>
        <a:xfrm>
          <a:off x="657609" y="1463182"/>
          <a:ext cx="786383" cy="1179575"/>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312F94-EAB8-4418-8C2D-CFBB2009F8A5}">
      <dsp:nvSpPr>
        <dsp:cNvPr id="0" name=""/>
        <dsp:cNvSpPr/>
      </dsp:nvSpPr>
      <dsp:spPr>
        <a:xfrm>
          <a:off x="4727720" y="1625452"/>
          <a:ext cx="3594897" cy="1123405"/>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0920" tIns="45720" rIns="45720" bIns="45720" numCol="1" spcCol="1270" anchor="ctr" anchorCtr="0">
          <a:noAutofit/>
        </a:bodyPr>
        <a:lstStyle/>
        <a:p>
          <a:pPr lvl="0" algn="ctr" defTabSz="533400" rtl="1">
            <a:lnSpc>
              <a:spcPct val="90000"/>
            </a:lnSpc>
            <a:spcBef>
              <a:spcPct val="0"/>
            </a:spcBef>
            <a:spcAft>
              <a:spcPct val="35000"/>
            </a:spcAft>
          </a:pPr>
          <a:r>
            <a:rPr lang="ar-SA" sz="1200" b="1" u="sng" kern="1200" smtClean="0"/>
            <a:t>ماذا يهمنا من دراسة تاريخ الفكر التربوي ؟ </a:t>
          </a:r>
          <a:endParaRPr lang="en-US" sz="1200" kern="1200"/>
        </a:p>
      </dsp:txBody>
      <dsp:txXfrm>
        <a:off x="4727720" y="1625452"/>
        <a:ext cx="3594897" cy="1123405"/>
      </dsp:txXfrm>
    </dsp:sp>
    <dsp:sp modelId="{012A0ADB-A1F4-4ABF-948B-0B0298314528}">
      <dsp:nvSpPr>
        <dsp:cNvPr id="0" name=""/>
        <dsp:cNvSpPr/>
      </dsp:nvSpPr>
      <dsp:spPr>
        <a:xfrm>
          <a:off x="4577933" y="1463182"/>
          <a:ext cx="786383" cy="1179575"/>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438160-C857-4F10-A475-2542356BEA46}">
      <dsp:nvSpPr>
        <dsp:cNvPr id="0" name=""/>
        <dsp:cNvSpPr/>
      </dsp:nvSpPr>
      <dsp:spPr>
        <a:xfrm>
          <a:off x="807397" y="3039694"/>
          <a:ext cx="3594897" cy="1123405"/>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0920" tIns="45720" rIns="45720" bIns="45720" numCol="1" spcCol="1270" anchor="ctr" anchorCtr="0">
          <a:noAutofit/>
        </a:bodyPr>
        <a:lstStyle/>
        <a:p>
          <a:pPr lvl="0" algn="ctr" defTabSz="533400" rtl="1">
            <a:lnSpc>
              <a:spcPct val="90000"/>
            </a:lnSpc>
            <a:spcBef>
              <a:spcPct val="0"/>
            </a:spcBef>
            <a:spcAft>
              <a:spcPct val="35000"/>
            </a:spcAft>
          </a:pPr>
          <a:r>
            <a:rPr lang="ar-SA" sz="1200" b="1" kern="1200" smtClean="0"/>
            <a:t>أن تتكون لدينا رؤية صادقة وموضوعية عن حركة الفكر التربوي في العالم، وعن الدور الذي لعبته أمتنا ضمن هذه الحركة</a:t>
          </a:r>
          <a:endParaRPr lang="en-US" sz="1200" kern="1200"/>
        </a:p>
      </dsp:txBody>
      <dsp:txXfrm>
        <a:off x="807397" y="3039694"/>
        <a:ext cx="3594897" cy="1123405"/>
      </dsp:txXfrm>
    </dsp:sp>
    <dsp:sp modelId="{E6CAB16F-A4CA-49B0-9F87-D2B24FB4ADDF}">
      <dsp:nvSpPr>
        <dsp:cNvPr id="0" name=""/>
        <dsp:cNvSpPr/>
      </dsp:nvSpPr>
      <dsp:spPr>
        <a:xfrm>
          <a:off x="657609" y="2877425"/>
          <a:ext cx="786383" cy="1179575"/>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8F5152-3D17-445A-B972-6F132426B428}">
      <dsp:nvSpPr>
        <dsp:cNvPr id="0" name=""/>
        <dsp:cNvSpPr/>
      </dsp:nvSpPr>
      <dsp:spPr>
        <a:xfrm>
          <a:off x="4727720" y="3039694"/>
          <a:ext cx="3594897" cy="1123405"/>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0920" tIns="45720" rIns="45720" bIns="45720" numCol="1" spcCol="1270" anchor="ctr" anchorCtr="0">
          <a:noAutofit/>
        </a:bodyPr>
        <a:lstStyle/>
        <a:p>
          <a:pPr lvl="0" algn="ctr" defTabSz="533400" rtl="1">
            <a:lnSpc>
              <a:spcPct val="90000"/>
            </a:lnSpc>
            <a:spcBef>
              <a:spcPct val="0"/>
            </a:spcBef>
            <a:spcAft>
              <a:spcPct val="35000"/>
            </a:spcAft>
          </a:pPr>
          <a:r>
            <a:rPr lang="ar-SA" sz="1200" b="1" kern="1200" smtClean="0"/>
            <a:t>تكون رؤية وبصيرة بدور الفكر التربوي في تطوير الواقع التربوي والاجتماعي. عن طريق تجديد الفكر المعاصر ليكون مستمدًا من أصالة الإسلام، ومستوعبًا لمتغيرات عصر المعلوماتية.</a:t>
          </a:r>
          <a:endParaRPr lang="en-US" sz="1200" kern="1200"/>
        </a:p>
      </dsp:txBody>
      <dsp:txXfrm>
        <a:off x="4727720" y="3039694"/>
        <a:ext cx="3594897" cy="1123405"/>
      </dsp:txXfrm>
    </dsp:sp>
    <dsp:sp modelId="{A1144C1F-8F0D-4251-A7FC-122EFFBCA359}">
      <dsp:nvSpPr>
        <dsp:cNvPr id="0" name=""/>
        <dsp:cNvSpPr/>
      </dsp:nvSpPr>
      <dsp:spPr>
        <a:xfrm>
          <a:off x="4577933" y="2877425"/>
          <a:ext cx="786383" cy="1179575"/>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00C9EB-D62E-4FEB-89D1-C4E96901259B}">
      <dsp:nvSpPr>
        <dsp:cNvPr id="0" name=""/>
        <dsp:cNvSpPr/>
      </dsp:nvSpPr>
      <dsp:spPr>
        <a:xfrm>
          <a:off x="1587694" y="0"/>
          <a:ext cx="5092189" cy="5092189"/>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868DDB-3C94-4947-BECF-6D733CDFA64E}">
      <dsp:nvSpPr>
        <dsp:cNvPr id="0" name=""/>
        <dsp:cNvSpPr/>
      </dsp:nvSpPr>
      <dsp:spPr>
        <a:xfrm>
          <a:off x="4133789" y="509716"/>
          <a:ext cx="3309922" cy="362022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r" defTabSz="755650" rtl="1">
            <a:lnSpc>
              <a:spcPct val="90000"/>
            </a:lnSpc>
            <a:spcBef>
              <a:spcPct val="0"/>
            </a:spcBef>
            <a:spcAft>
              <a:spcPct val="35000"/>
            </a:spcAft>
          </a:pPr>
          <a:r>
            <a:rPr lang="ar-SA" sz="1700" b="1" u="sng" kern="1200" smtClean="0"/>
            <a:t>من خلال تعقّب الأنشطة والإجراءات المتّبعة في مجال التربية والتعليم، أي تلك العلاقة بين الفكر والواقع، بين النظرية التربوية والتطبيق التربوي... وهي تشمل دراسة:</a:t>
          </a:r>
          <a:endParaRPr lang="en-US" sz="1700" kern="1200"/>
        </a:p>
        <a:p>
          <a:pPr marL="114300" lvl="1" indent="-114300" algn="r" defTabSz="577850" rtl="1">
            <a:lnSpc>
              <a:spcPct val="90000"/>
            </a:lnSpc>
            <a:spcBef>
              <a:spcPct val="0"/>
            </a:spcBef>
            <a:spcAft>
              <a:spcPct val="15000"/>
            </a:spcAft>
            <a:buChar char="••"/>
          </a:pPr>
          <a:r>
            <a:rPr lang="ar-SA" sz="1300" b="1" kern="1200" smtClean="0"/>
            <a:t>دراسة الظروف الدينية و الاجتماعية والاقتصادية والسياسية السائدة في المجتمع الذي ندرسه.</a:t>
          </a:r>
          <a:endParaRPr lang="en-US" sz="1300" kern="1200"/>
        </a:p>
        <a:p>
          <a:pPr marL="114300" lvl="1" indent="-114300" algn="r" defTabSz="577850" rtl="1">
            <a:lnSpc>
              <a:spcPct val="90000"/>
            </a:lnSpc>
            <a:spcBef>
              <a:spcPct val="0"/>
            </a:spcBef>
            <a:spcAft>
              <a:spcPct val="15000"/>
            </a:spcAft>
            <a:buChar char="••"/>
          </a:pPr>
          <a:r>
            <a:rPr lang="ar-SA" sz="1300" b="1" kern="1200" smtClean="0"/>
            <a:t>تطور المؤسسات التربوية التي تقدم التربية بطريقة مباشرة كالمعاهد والمدارس والجامعات أو غير مباشرة مثل الأسرة ودور العبادة... الخ</a:t>
          </a:r>
          <a:endParaRPr lang="en-US" sz="1300" kern="1200"/>
        </a:p>
        <a:p>
          <a:pPr marL="114300" lvl="1" indent="-114300" algn="r" defTabSz="577850" rtl="1">
            <a:lnSpc>
              <a:spcPct val="90000"/>
            </a:lnSpc>
            <a:spcBef>
              <a:spcPct val="0"/>
            </a:spcBef>
            <a:spcAft>
              <a:spcPct val="15000"/>
            </a:spcAft>
            <a:buChar char="••"/>
          </a:pPr>
          <a:r>
            <a:rPr lang="ar-SA" sz="1300" b="1" kern="1200" smtClean="0"/>
            <a:t>دراسة الفكر التربوي خاصة والفكر الإنساني بوجه عام، وكيف يفكر الإنسان، ونوع العلاقات الإنسانية وما هي نظرته عن نفسه والكون والحياة.</a:t>
          </a:r>
          <a:endParaRPr lang="en-US" sz="1300" kern="1200"/>
        </a:p>
      </dsp:txBody>
      <dsp:txXfrm>
        <a:off x="4295366" y="671293"/>
        <a:ext cx="2986768" cy="32970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DC04B6-4076-427C-BA62-BD5B792EE837}">
      <dsp:nvSpPr>
        <dsp:cNvPr id="0" name=""/>
        <dsp:cNvSpPr/>
      </dsp:nvSpPr>
      <dsp:spPr>
        <a:xfrm>
          <a:off x="0" y="2209"/>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1C7536-E5D8-4D1B-BDBE-83BDD2507289}">
      <dsp:nvSpPr>
        <dsp:cNvPr id="0" name=""/>
        <dsp:cNvSpPr/>
      </dsp:nvSpPr>
      <dsp:spPr>
        <a:xfrm>
          <a:off x="0" y="2209"/>
          <a:ext cx="8229600" cy="150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r" defTabSz="1066800" rtl="1">
            <a:lnSpc>
              <a:spcPct val="90000"/>
            </a:lnSpc>
            <a:spcBef>
              <a:spcPct val="0"/>
            </a:spcBef>
            <a:spcAft>
              <a:spcPct val="35000"/>
            </a:spcAft>
          </a:pPr>
          <a:r>
            <a:rPr lang="ar-SA" sz="2400" b="1" u="sng" kern="1200" smtClean="0"/>
            <a:t>طرق دراسة الفكر التربوى</a:t>
          </a:r>
          <a:r>
            <a:rPr lang="en-US" sz="2400" b="1" u="sng" kern="1200" smtClean="0"/>
            <a:t>:</a:t>
          </a:r>
          <a:endParaRPr lang="en-US" sz="2400" kern="1200"/>
        </a:p>
      </dsp:txBody>
      <dsp:txXfrm>
        <a:off x="0" y="2209"/>
        <a:ext cx="8229600" cy="1507181"/>
      </dsp:txXfrm>
    </dsp:sp>
    <dsp:sp modelId="{63521B95-FEC4-4366-BA5C-2022BFA61333}">
      <dsp:nvSpPr>
        <dsp:cNvPr id="0" name=""/>
        <dsp:cNvSpPr/>
      </dsp:nvSpPr>
      <dsp:spPr>
        <a:xfrm>
          <a:off x="0" y="1509390"/>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7D14EB-6120-444D-9A88-0BB776E6347D}">
      <dsp:nvSpPr>
        <dsp:cNvPr id="0" name=""/>
        <dsp:cNvSpPr/>
      </dsp:nvSpPr>
      <dsp:spPr>
        <a:xfrm>
          <a:off x="0" y="1509390"/>
          <a:ext cx="8229600" cy="150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r" defTabSz="1066800" rtl="1">
            <a:lnSpc>
              <a:spcPct val="90000"/>
            </a:lnSpc>
            <a:spcBef>
              <a:spcPct val="0"/>
            </a:spcBef>
            <a:spcAft>
              <a:spcPct val="35000"/>
            </a:spcAft>
          </a:pPr>
          <a:r>
            <a:rPr lang="ar-SA" sz="2400" b="1" u="sng" kern="1200" smtClean="0"/>
            <a:t>الطريقة الطولية</a:t>
          </a:r>
          <a:r>
            <a:rPr lang="en-US" sz="2400" b="1" u="sng" kern="1200" smtClean="0"/>
            <a:t>: </a:t>
          </a:r>
          <a:r>
            <a:rPr lang="ar-SA" sz="2400" b="1" kern="1200" smtClean="0"/>
            <a:t>فى هذه الطريقة لا يقتصر الدارس على بلد من البلدان, وإنما يتتبع تطور الفكر التربوى حول قضية معينة عبر العصور المختلفة ومدى مسايرته للتطور الحضارى الإنسانى</a:t>
          </a:r>
          <a:endParaRPr lang="en-US" sz="2400" kern="1200"/>
        </a:p>
      </dsp:txBody>
      <dsp:txXfrm>
        <a:off x="0" y="1509390"/>
        <a:ext cx="8229600" cy="1507181"/>
      </dsp:txXfrm>
    </dsp:sp>
    <dsp:sp modelId="{53FAB95B-B08C-42B9-903B-F32570AFE67C}">
      <dsp:nvSpPr>
        <dsp:cNvPr id="0" name=""/>
        <dsp:cNvSpPr/>
      </dsp:nvSpPr>
      <dsp:spPr>
        <a:xfrm>
          <a:off x="0" y="301657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E7D8A0-4340-4837-B5EF-0DF2F67757E3}">
      <dsp:nvSpPr>
        <dsp:cNvPr id="0" name=""/>
        <dsp:cNvSpPr/>
      </dsp:nvSpPr>
      <dsp:spPr>
        <a:xfrm>
          <a:off x="0" y="3016572"/>
          <a:ext cx="8229600" cy="150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r" defTabSz="1066800" rtl="1">
            <a:lnSpc>
              <a:spcPct val="90000"/>
            </a:lnSpc>
            <a:spcBef>
              <a:spcPct val="0"/>
            </a:spcBef>
            <a:spcAft>
              <a:spcPct val="35000"/>
            </a:spcAft>
          </a:pPr>
          <a:r>
            <a:rPr lang="ar-SA" sz="2400" b="1" u="sng" kern="1200" smtClean="0"/>
            <a:t>الطريقة العرضية</a:t>
          </a:r>
          <a:r>
            <a:rPr lang="en-US" sz="2400" b="1" u="sng" kern="1200" smtClean="0"/>
            <a:t>:</a:t>
          </a:r>
          <a:r>
            <a:rPr lang="en-US" sz="2400" b="1" kern="1200" smtClean="0"/>
            <a:t> </a:t>
          </a:r>
          <a:r>
            <a:rPr lang="ar-SA" sz="2400" b="1" kern="1200" smtClean="0"/>
            <a:t>فى هذه الطريقة يتم النظر إلى الفكر التربوى ككل داخل السياق الثقافى الحاكم للمجتمع الذى تتم دراسته, حيث تـتـقـيـد هذه الطريقة بتناول حركة الفكر التربوى فى مجتمع معين فى فترة زمنية معينة دون بقية المجتمعات الأخرى أو الخروج بها إلى زمن آخر</a:t>
          </a:r>
          <a:endParaRPr lang="en-US" sz="2400" kern="1200"/>
        </a:p>
      </dsp:txBody>
      <dsp:txXfrm>
        <a:off x="0" y="3016572"/>
        <a:ext cx="8229600" cy="15071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7DACA2-9013-485A-89F0-4EB3C37BE23E}">
      <dsp:nvSpPr>
        <dsp:cNvPr id="0" name=""/>
        <dsp:cNvSpPr/>
      </dsp:nvSpPr>
      <dsp:spPr>
        <a:xfrm>
          <a:off x="3550220" y="1030"/>
          <a:ext cx="1586358" cy="158635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smtClean="0"/>
            <a:t>إثراء قدرة المعلم على تتبع الظاهرات التربوية .</a:t>
          </a:r>
          <a:endParaRPr lang="en-US" sz="1300" kern="1200"/>
        </a:p>
      </dsp:txBody>
      <dsp:txXfrm>
        <a:off x="3782537" y="233347"/>
        <a:ext cx="1121724" cy="1121724"/>
      </dsp:txXfrm>
    </dsp:sp>
    <dsp:sp modelId="{4B39903E-67D1-4E4F-BBD0-6E33B47E4ED3}">
      <dsp:nvSpPr>
        <dsp:cNvPr id="0" name=""/>
        <dsp:cNvSpPr/>
      </dsp:nvSpPr>
      <dsp:spPr>
        <a:xfrm rot="2160000">
          <a:off x="5086758" y="1220264"/>
          <a:ext cx="423018" cy="5353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5098876" y="1290047"/>
        <a:ext cx="296113" cy="321238"/>
      </dsp:txXfrm>
    </dsp:sp>
    <dsp:sp modelId="{33621012-51AC-460E-B532-DFDA43488B05}">
      <dsp:nvSpPr>
        <dsp:cNvPr id="0" name=""/>
        <dsp:cNvSpPr/>
      </dsp:nvSpPr>
      <dsp:spPr>
        <a:xfrm>
          <a:off x="5479327" y="1402608"/>
          <a:ext cx="1586358" cy="158635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smtClean="0"/>
            <a:t>القدرة على اكتشاف العلاقة بين التربية والجوانب الأخرى الاقتصادية والسياسية والعسكرية .</a:t>
          </a:r>
          <a:endParaRPr lang="en-US" sz="1300" kern="1200"/>
        </a:p>
      </dsp:txBody>
      <dsp:txXfrm>
        <a:off x="5711644" y="1634925"/>
        <a:ext cx="1121724" cy="1121724"/>
      </dsp:txXfrm>
    </dsp:sp>
    <dsp:sp modelId="{32262331-344E-4223-BD20-D79B55FB67DE}">
      <dsp:nvSpPr>
        <dsp:cNvPr id="0" name=""/>
        <dsp:cNvSpPr/>
      </dsp:nvSpPr>
      <dsp:spPr>
        <a:xfrm rot="6480000">
          <a:off x="5696270" y="3050604"/>
          <a:ext cx="423018" cy="5353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5779330" y="3097336"/>
        <a:ext cx="296113" cy="321238"/>
      </dsp:txXfrm>
    </dsp:sp>
    <dsp:sp modelId="{91097ADC-1A00-49D3-9A31-1309E2E63135}">
      <dsp:nvSpPr>
        <dsp:cNvPr id="0" name=""/>
        <dsp:cNvSpPr/>
      </dsp:nvSpPr>
      <dsp:spPr>
        <a:xfrm>
          <a:off x="4742474" y="3670410"/>
          <a:ext cx="1586358" cy="158635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smtClean="0"/>
            <a:t>فهم الصلة بين التربية و الإطار الثقافي الاجتماعي .</a:t>
          </a:r>
          <a:endParaRPr lang="en-US" sz="1300" kern="1200"/>
        </a:p>
      </dsp:txBody>
      <dsp:txXfrm>
        <a:off x="4974791" y="3902727"/>
        <a:ext cx="1121724" cy="1121724"/>
      </dsp:txXfrm>
    </dsp:sp>
    <dsp:sp modelId="{576BD7DE-A0A8-4C9E-853D-AB5F0917FED4}">
      <dsp:nvSpPr>
        <dsp:cNvPr id="0" name=""/>
        <dsp:cNvSpPr/>
      </dsp:nvSpPr>
      <dsp:spPr>
        <a:xfrm rot="10800000">
          <a:off x="4143862" y="4195891"/>
          <a:ext cx="423018" cy="5353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4270767" y="4302970"/>
        <a:ext cx="296113" cy="321238"/>
      </dsp:txXfrm>
    </dsp:sp>
    <dsp:sp modelId="{6B2E7DC1-3C74-427A-825C-FB1FC051E275}">
      <dsp:nvSpPr>
        <dsp:cNvPr id="0" name=""/>
        <dsp:cNvSpPr/>
      </dsp:nvSpPr>
      <dsp:spPr>
        <a:xfrm>
          <a:off x="2357966" y="3670410"/>
          <a:ext cx="1586358" cy="158635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smtClean="0"/>
            <a:t>محاولة تفسير بعض مسائل التعليم في ضوء التطور التاريخي لها .</a:t>
          </a:r>
          <a:endParaRPr lang="en-US" sz="1300" kern="1200"/>
        </a:p>
      </dsp:txBody>
      <dsp:txXfrm>
        <a:off x="2590283" y="3902727"/>
        <a:ext cx="1121724" cy="1121724"/>
      </dsp:txXfrm>
    </dsp:sp>
    <dsp:sp modelId="{A26A2D57-EE60-4A5A-8113-B31ABAD68CBF}">
      <dsp:nvSpPr>
        <dsp:cNvPr id="0" name=""/>
        <dsp:cNvSpPr/>
      </dsp:nvSpPr>
      <dsp:spPr>
        <a:xfrm rot="15120000">
          <a:off x="2574909" y="3073377"/>
          <a:ext cx="423018" cy="5353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2657969" y="3240803"/>
        <a:ext cx="296113" cy="321238"/>
      </dsp:txXfrm>
    </dsp:sp>
    <dsp:sp modelId="{80A202A6-4702-4F2E-AAAC-8115063E5072}">
      <dsp:nvSpPr>
        <dsp:cNvPr id="0" name=""/>
        <dsp:cNvSpPr/>
      </dsp:nvSpPr>
      <dsp:spPr>
        <a:xfrm>
          <a:off x="1621113" y="1402608"/>
          <a:ext cx="1586358" cy="158635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smtClean="0"/>
            <a:t>تنمية القدرة على اكتشاف العلاقة بين النظريات ت التربوية وبين التطبيقات العملية لها داخل المدرسة .</a:t>
          </a:r>
          <a:endParaRPr lang="en-US" sz="1300" kern="1200"/>
        </a:p>
      </dsp:txBody>
      <dsp:txXfrm>
        <a:off x="1853430" y="1634925"/>
        <a:ext cx="1121724" cy="1121724"/>
      </dsp:txXfrm>
    </dsp:sp>
    <dsp:sp modelId="{26626EBB-2C6C-46BC-817D-173E04B6FFCA}">
      <dsp:nvSpPr>
        <dsp:cNvPr id="0" name=""/>
        <dsp:cNvSpPr/>
      </dsp:nvSpPr>
      <dsp:spPr>
        <a:xfrm rot="19440000">
          <a:off x="3157651" y="1234338"/>
          <a:ext cx="423018" cy="5353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3169769" y="1378713"/>
        <a:ext cx="296113" cy="3212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290E4-F532-4F95-8825-93E82B23137B}">
      <dsp:nvSpPr>
        <dsp:cNvPr id="0" name=""/>
        <dsp:cNvSpPr/>
      </dsp:nvSpPr>
      <dsp:spPr>
        <a:xfrm>
          <a:off x="3652242" y="209"/>
          <a:ext cx="1839515" cy="18395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smtClean="0"/>
            <a:t>6)تنمية الاحترام والتقدير لأفكار الآخرين أياً كان موطنهم وانتماؤهم .</a:t>
          </a:r>
          <a:endParaRPr lang="en-US" sz="1300" kern="1200"/>
        </a:p>
      </dsp:txBody>
      <dsp:txXfrm>
        <a:off x="3921633" y="269600"/>
        <a:ext cx="1300733" cy="1300733"/>
      </dsp:txXfrm>
    </dsp:sp>
    <dsp:sp modelId="{0D460B2C-A491-4C30-9943-BD68A0E35ECA}">
      <dsp:nvSpPr>
        <dsp:cNvPr id="0" name=""/>
        <dsp:cNvSpPr/>
      </dsp:nvSpPr>
      <dsp:spPr>
        <a:xfrm rot="2160000">
          <a:off x="5433854" y="1413718"/>
          <a:ext cx="489977" cy="6208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5447891" y="1494685"/>
        <a:ext cx="342984" cy="372502"/>
      </dsp:txXfrm>
    </dsp:sp>
    <dsp:sp modelId="{3E5627DF-06AA-412B-B91F-DAFCDF947D3B}">
      <dsp:nvSpPr>
        <dsp:cNvPr id="0" name=""/>
        <dsp:cNvSpPr/>
      </dsp:nvSpPr>
      <dsp:spPr>
        <a:xfrm>
          <a:off x="5888366" y="1624849"/>
          <a:ext cx="1839515" cy="18395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smtClean="0"/>
            <a:t>7)دراسة تطور  الفكر  التربوي تساعد المعلم  على تكوين وجهة نظر طبيعة المتعلم وطبيعة العملية التربوية والمغزى من التعلم الإنساني </a:t>
          </a:r>
          <a:endParaRPr lang="en-US" sz="1300" kern="1200"/>
        </a:p>
      </dsp:txBody>
      <dsp:txXfrm>
        <a:off x="6157757" y="1894240"/>
        <a:ext cx="1300733" cy="1300733"/>
      </dsp:txXfrm>
    </dsp:sp>
    <dsp:sp modelId="{F282ED84-889E-49A0-986B-87181FB18486}">
      <dsp:nvSpPr>
        <dsp:cNvPr id="0" name=""/>
        <dsp:cNvSpPr/>
      </dsp:nvSpPr>
      <dsp:spPr>
        <a:xfrm rot="6480000">
          <a:off x="6140358" y="3535360"/>
          <a:ext cx="489977" cy="6208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6236566" y="3589628"/>
        <a:ext cx="342984" cy="372502"/>
      </dsp:txXfrm>
    </dsp:sp>
    <dsp:sp modelId="{B83DCCAC-6B97-44D6-B4BA-5E13D7F8BDBB}">
      <dsp:nvSpPr>
        <dsp:cNvPr id="0" name=""/>
        <dsp:cNvSpPr/>
      </dsp:nvSpPr>
      <dsp:spPr>
        <a:xfrm>
          <a:off x="5034242" y="4253570"/>
          <a:ext cx="1839515" cy="18395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smtClean="0"/>
            <a:t>8)دراسة تطور  الفكر  التربوي تمنح المعلم رؤية نقدية تعينه في الحكم على الأمور و تكسبه القدرة على الانتقاء لما يقدمه للط</a:t>
          </a:r>
          <a:r>
            <a:rPr lang="ar-OM" sz="1300" b="1" kern="1200" smtClean="0"/>
            <a:t>لبة</a:t>
          </a:r>
          <a:endParaRPr lang="en-US" sz="1300" kern="1200"/>
        </a:p>
      </dsp:txBody>
      <dsp:txXfrm>
        <a:off x="5303633" y="4522961"/>
        <a:ext cx="1300733" cy="1300733"/>
      </dsp:txXfrm>
    </dsp:sp>
    <dsp:sp modelId="{63A19F03-FCE8-4082-8A42-EB13937E50EA}">
      <dsp:nvSpPr>
        <dsp:cNvPr id="0" name=""/>
        <dsp:cNvSpPr/>
      </dsp:nvSpPr>
      <dsp:spPr>
        <a:xfrm rot="10800000">
          <a:off x="4340878" y="4862910"/>
          <a:ext cx="489977" cy="6208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4487871" y="4987077"/>
        <a:ext cx="342984" cy="372502"/>
      </dsp:txXfrm>
    </dsp:sp>
    <dsp:sp modelId="{04865D0D-F0E6-4037-A840-25BCE58B8A54}">
      <dsp:nvSpPr>
        <dsp:cNvPr id="0" name=""/>
        <dsp:cNvSpPr/>
      </dsp:nvSpPr>
      <dsp:spPr>
        <a:xfrm>
          <a:off x="2270241" y="4253570"/>
          <a:ext cx="1839515" cy="18395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endParaRPr lang="en-US" sz="1300" kern="1200"/>
        </a:p>
      </dsp:txBody>
      <dsp:txXfrm>
        <a:off x="2539632" y="4522961"/>
        <a:ext cx="1300733" cy="1300733"/>
      </dsp:txXfrm>
    </dsp:sp>
    <dsp:sp modelId="{432532B9-31CD-4D0F-B4F9-85BC8B2B314E}">
      <dsp:nvSpPr>
        <dsp:cNvPr id="0" name=""/>
        <dsp:cNvSpPr/>
      </dsp:nvSpPr>
      <dsp:spPr>
        <a:xfrm rot="15120000">
          <a:off x="2522234" y="3561737"/>
          <a:ext cx="489977" cy="6208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2618442" y="3755803"/>
        <a:ext cx="342984" cy="372502"/>
      </dsp:txXfrm>
    </dsp:sp>
    <dsp:sp modelId="{A30B300D-1037-4CB5-9CEB-7DF8B88A7A7C}">
      <dsp:nvSpPr>
        <dsp:cNvPr id="0" name=""/>
        <dsp:cNvSpPr/>
      </dsp:nvSpPr>
      <dsp:spPr>
        <a:xfrm>
          <a:off x="1416118" y="1624849"/>
          <a:ext cx="1839515" cy="18395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smtClean="0"/>
            <a:t>9)دراسة تطور  الفكر  التربوي تعين المعلم على تكوين مفهوم سليم لمعنى التطور  وما يترتب عليه من تطور خاصة في مجال التربية </a:t>
          </a:r>
          <a:r>
            <a:rPr lang="ar-SA" sz="1300" kern="1200" smtClean="0"/>
            <a:t>.</a:t>
          </a:r>
          <a:endParaRPr lang="en-US" sz="1300" kern="1200"/>
        </a:p>
      </dsp:txBody>
      <dsp:txXfrm>
        <a:off x="1685509" y="1894240"/>
        <a:ext cx="1300733" cy="1300733"/>
      </dsp:txXfrm>
    </dsp:sp>
    <dsp:sp modelId="{5CD3495C-D1E5-442E-A985-6891EE898A01}">
      <dsp:nvSpPr>
        <dsp:cNvPr id="0" name=""/>
        <dsp:cNvSpPr/>
      </dsp:nvSpPr>
      <dsp:spPr>
        <a:xfrm rot="19440000">
          <a:off x="3197730" y="1430020"/>
          <a:ext cx="489977" cy="6208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3211767" y="1597387"/>
        <a:ext cx="342984" cy="3725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53E932-F358-4C3C-B9D8-500F34FD3D63}">
      <dsp:nvSpPr>
        <dsp:cNvPr id="0" name=""/>
        <dsp:cNvSpPr/>
      </dsp:nvSpPr>
      <dsp:spPr>
        <a:xfrm>
          <a:off x="0" y="60094"/>
          <a:ext cx="9144000" cy="10424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r" defTabSz="1200150" rtl="1">
            <a:lnSpc>
              <a:spcPct val="90000"/>
            </a:lnSpc>
            <a:spcBef>
              <a:spcPct val="0"/>
            </a:spcBef>
            <a:spcAft>
              <a:spcPct val="35000"/>
            </a:spcAft>
          </a:pPr>
          <a:r>
            <a:rPr lang="ar-SA" sz="2700" kern="1200" smtClean="0"/>
            <a:t>السير مع رحلة التربية والفكر التربوي عبر القرون من العصور القديمة وحتى التربية الحديثة .</a:t>
          </a:r>
          <a:endParaRPr lang="en-US" sz="2700" kern="1200"/>
        </a:p>
      </dsp:txBody>
      <dsp:txXfrm>
        <a:off x="50889" y="110983"/>
        <a:ext cx="9042222" cy="940692"/>
      </dsp:txXfrm>
    </dsp:sp>
    <dsp:sp modelId="{76C5FE40-9027-4910-B36D-349D7792CB59}">
      <dsp:nvSpPr>
        <dsp:cNvPr id="0" name=""/>
        <dsp:cNvSpPr/>
      </dsp:nvSpPr>
      <dsp:spPr>
        <a:xfrm>
          <a:off x="0" y="1180324"/>
          <a:ext cx="9144000" cy="10424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r" defTabSz="1200150" rtl="1">
            <a:lnSpc>
              <a:spcPct val="90000"/>
            </a:lnSpc>
            <a:spcBef>
              <a:spcPct val="0"/>
            </a:spcBef>
            <a:spcAft>
              <a:spcPct val="35000"/>
            </a:spcAft>
          </a:pPr>
          <a:r>
            <a:rPr lang="ar-SA" sz="2700" kern="1200" smtClean="0"/>
            <a:t>سوف تكون هناك وقفات عند التطور الحضاري وقد تطول الوقفة أو تقصر تبعا الأهمية المرحلة الحضارية .</a:t>
          </a:r>
          <a:endParaRPr lang="en-US" sz="2700" kern="1200"/>
        </a:p>
      </dsp:txBody>
      <dsp:txXfrm>
        <a:off x="50889" y="1231213"/>
        <a:ext cx="9042222" cy="940692"/>
      </dsp:txXfrm>
    </dsp:sp>
    <dsp:sp modelId="{871E67D9-24AF-453B-B630-36AC89452A1C}">
      <dsp:nvSpPr>
        <dsp:cNvPr id="0" name=""/>
        <dsp:cNvSpPr/>
      </dsp:nvSpPr>
      <dsp:spPr>
        <a:xfrm>
          <a:off x="0" y="2300554"/>
          <a:ext cx="9144000" cy="10424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r" defTabSz="1200150" rtl="1">
            <a:lnSpc>
              <a:spcPct val="90000"/>
            </a:lnSpc>
            <a:spcBef>
              <a:spcPct val="0"/>
            </a:spcBef>
            <a:spcAft>
              <a:spcPct val="35000"/>
            </a:spcAft>
          </a:pPr>
          <a:r>
            <a:rPr lang="ar-SA" sz="2700" kern="1200" smtClean="0"/>
            <a:t>وعند هذه الوقفات التاريخية نتخير نموذجاً أو أكثر من مفكري التربية نعرض لحياته وآرائه وأفكاره التربوية ؟</a:t>
          </a:r>
          <a:endParaRPr lang="en-US" sz="2700" kern="1200"/>
        </a:p>
      </dsp:txBody>
      <dsp:txXfrm>
        <a:off x="50889" y="2351443"/>
        <a:ext cx="9042222" cy="940692"/>
      </dsp:txXfrm>
    </dsp:sp>
    <dsp:sp modelId="{8247921B-9FAD-48A0-8066-34811414B098}">
      <dsp:nvSpPr>
        <dsp:cNvPr id="0" name=""/>
        <dsp:cNvSpPr/>
      </dsp:nvSpPr>
      <dsp:spPr>
        <a:xfrm>
          <a:off x="0" y="3420784"/>
          <a:ext cx="9144000" cy="10424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r" defTabSz="1200150" rtl="1">
            <a:lnSpc>
              <a:spcPct val="90000"/>
            </a:lnSpc>
            <a:spcBef>
              <a:spcPct val="0"/>
            </a:spcBef>
            <a:spcAft>
              <a:spcPct val="35000"/>
            </a:spcAft>
          </a:pPr>
          <a:r>
            <a:rPr lang="ar-SA" sz="2700" kern="1200" smtClean="0"/>
            <a:t>فيكل عصر سوف ندرس الصلة بين الأفكار والآراء التربوية وبين الظروف الاجتماعية والاقتصادية .</a:t>
          </a:r>
          <a:endParaRPr lang="en-US" sz="2700" kern="1200"/>
        </a:p>
      </dsp:txBody>
      <dsp:txXfrm>
        <a:off x="50889" y="3471673"/>
        <a:ext cx="9042222" cy="940692"/>
      </dsp:txXfrm>
    </dsp:sp>
    <dsp:sp modelId="{06FBE3FF-1728-412A-8672-33363FCA655A}">
      <dsp:nvSpPr>
        <dsp:cNvPr id="0" name=""/>
        <dsp:cNvSpPr/>
      </dsp:nvSpPr>
      <dsp:spPr>
        <a:xfrm>
          <a:off x="0" y="4541014"/>
          <a:ext cx="9144000" cy="10424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r" defTabSz="1200150" rtl="1">
            <a:lnSpc>
              <a:spcPct val="90000"/>
            </a:lnSpc>
            <a:spcBef>
              <a:spcPct val="0"/>
            </a:spcBef>
            <a:spcAft>
              <a:spcPct val="35000"/>
            </a:spcAft>
          </a:pPr>
          <a:r>
            <a:rPr lang="ar-SA" sz="2700" kern="1200" smtClean="0"/>
            <a:t>في كل عصر سوف ندرس الصلة بين الفكر التربوي السائد وبين نوعية الممارسات والنظم التعليمية التي تأثرت به .</a:t>
          </a:r>
          <a:endParaRPr lang="en-US" sz="2700" kern="1200"/>
        </a:p>
      </dsp:txBody>
      <dsp:txXfrm>
        <a:off x="50889" y="4591903"/>
        <a:ext cx="9042222" cy="9406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E53A3B-1B5B-4E96-976D-C3E453E19E64}" type="datetimeFigureOut">
              <a:rPr lang="en-US" smtClean="0"/>
              <a:t>12/15/2022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1F7BBC-3656-441B-9E0A-663BD95BB663}" type="slidenum">
              <a:rPr lang="en-US" smtClean="0"/>
              <a:t>‹#›</a:t>
            </a:fld>
            <a:endParaRPr lang="en-US"/>
          </a:p>
        </p:txBody>
      </p:sp>
    </p:spTree>
    <p:extLst>
      <p:ext uri="{BB962C8B-B14F-4D97-AF65-F5344CB8AC3E}">
        <p14:creationId xmlns:p14="http://schemas.microsoft.com/office/powerpoint/2010/main" val="6831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pPr marL="0" marR="0" lvl="0" indent="0" algn="r" defTabSz="1828679" rtl="1" eaLnBrk="1" fontAlgn="auto" latinLnBrk="0" hangingPunct="1">
              <a:lnSpc>
                <a:spcPct val="100000"/>
              </a:lnSpc>
              <a:spcBef>
                <a:spcPts val="0"/>
              </a:spcBef>
              <a:spcAft>
                <a:spcPts val="0"/>
              </a:spcAft>
              <a:buClrTx/>
              <a:buSzTx/>
              <a:buFontTx/>
              <a:buNone/>
              <a:tabLst/>
              <a:defRPr/>
            </a:pPr>
            <a:fld id="{505DF56D-B523-F840-AD0F-AF81F6B5D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679" rtl="1"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2322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332656"/>
            <a:ext cx="3359532" cy="6156684"/>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498134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16"/>
          </p:nvPr>
        </p:nvSpPr>
        <p:spPr>
          <a:xfrm>
            <a:off x="0" y="368660"/>
            <a:ext cx="2284815" cy="2895600"/>
          </a:xfrm>
          <a:solidFill>
            <a:schemeClr val="bg1">
              <a:lumMod val="95000"/>
            </a:schemeClr>
          </a:solidFill>
        </p:spPr>
        <p:txBody>
          <a:bodyPr>
            <a:normAutofit/>
          </a:bodyPr>
          <a:lstStyle>
            <a:lvl1pPr>
              <a:defRPr sz="1051"/>
            </a:lvl1pPr>
          </a:lstStyle>
          <a:p>
            <a:endParaRPr lang="en-US"/>
          </a:p>
        </p:txBody>
      </p:sp>
      <p:sp>
        <p:nvSpPr>
          <p:cNvPr id="8" name="Picture Placeholder 2"/>
          <p:cNvSpPr>
            <a:spLocks noGrp="1"/>
          </p:cNvSpPr>
          <p:nvPr>
            <p:ph type="pic" sz="quarter" idx="17"/>
          </p:nvPr>
        </p:nvSpPr>
        <p:spPr>
          <a:xfrm>
            <a:off x="2284815" y="368660"/>
            <a:ext cx="2284815" cy="2895600"/>
          </a:xfrm>
          <a:solidFill>
            <a:schemeClr val="bg1">
              <a:lumMod val="95000"/>
            </a:schemeClr>
          </a:solidFill>
        </p:spPr>
        <p:txBody>
          <a:bodyPr>
            <a:normAutofit/>
          </a:bodyPr>
          <a:lstStyle>
            <a:lvl1pPr>
              <a:defRPr sz="1051"/>
            </a:lvl1pPr>
          </a:lstStyle>
          <a:p>
            <a:endParaRPr lang="en-US"/>
          </a:p>
        </p:txBody>
      </p:sp>
      <p:sp>
        <p:nvSpPr>
          <p:cNvPr id="9" name="Picture Placeholder 2"/>
          <p:cNvSpPr>
            <a:spLocks noGrp="1"/>
          </p:cNvSpPr>
          <p:nvPr>
            <p:ph type="pic" sz="quarter" idx="18"/>
          </p:nvPr>
        </p:nvSpPr>
        <p:spPr>
          <a:xfrm>
            <a:off x="4572000" y="368660"/>
            <a:ext cx="2284815" cy="2895600"/>
          </a:xfrm>
          <a:solidFill>
            <a:schemeClr val="bg1">
              <a:lumMod val="95000"/>
            </a:schemeClr>
          </a:solidFill>
        </p:spPr>
        <p:txBody>
          <a:bodyPr>
            <a:normAutofit/>
          </a:bodyPr>
          <a:lstStyle>
            <a:lvl1pPr>
              <a:defRPr sz="1051"/>
            </a:lvl1pPr>
          </a:lstStyle>
          <a:p>
            <a:endParaRPr lang="en-US"/>
          </a:p>
        </p:txBody>
      </p:sp>
      <p:sp>
        <p:nvSpPr>
          <p:cNvPr id="10" name="Picture Placeholder 2"/>
          <p:cNvSpPr>
            <a:spLocks noGrp="1"/>
          </p:cNvSpPr>
          <p:nvPr>
            <p:ph type="pic" sz="quarter" idx="19"/>
          </p:nvPr>
        </p:nvSpPr>
        <p:spPr>
          <a:xfrm>
            <a:off x="6856815" y="368660"/>
            <a:ext cx="2284815" cy="289560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622804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9"/>
          </p:nvPr>
        </p:nvSpPr>
        <p:spPr>
          <a:xfrm>
            <a:off x="-13750" y="368660"/>
            <a:ext cx="3052583" cy="6120680"/>
          </a:xfrm>
          <a:solidFill>
            <a:schemeClr val="bg1">
              <a:lumMod val="95000"/>
            </a:schemeClr>
          </a:solidFill>
        </p:spPr>
        <p:txBody>
          <a:bodyPr>
            <a:normAutofit/>
          </a:bodyPr>
          <a:lstStyle>
            <a:lvl1pPr>
              <a:defRPr sz="1051"/>
            </a:lvl1pPr>
          </a:lstStyle>
          <a:p>
            <a:endParaRPr lang="en-US"/>
          </a:p>
        </p:txBody>
      </p:sp>
      <p:sp>
        <p:nvSpPr>
          <p:cNvPr id="8" name="Picture Placeholder 2"/>
          <p:cNvSpPr>
            <a:spLocks noGrp="1"/>
          </p:cNvSpPr>
          <p:nvPr>
            <p:ph type="pic" sz="quarter" idx="20"/>
          </p:nvPr>
        </p:nvSpPr>
        <p:spPr>
          <a:xfrm>
            <a:off x="3052584" y="368660"/>
            <a:ext cx="3038833" cy="6120680"/>
          </a:xfrm>
          <a:solidFill>
            <a:schemeClr val="bg1">
              <a:lumMod val="95000"/>
            </a:schemeClr>
          </a:solidFill>
        </p:spPr>
        <p:txBody>
          <a:bodyPr>
            <a:normAutofit/>
          </a:bodyPr>
          <a:lstStyle>
            <a:lvl1pPr>
              <a:defRPr sz="1051"/>
            </a:lvl1pPr>
          </a:lstStyle>
          <a:p>
            <a:endParaRPr lang="en-US"/>
          </a:p>
        </p:txBody>
      </p:sp>
      <p:sp>
        <p:nvSpPr>
          <p:cNvPr id="9" name="Picture Placeholder 2"/>
          <p:cNvSpPr>
            <a:spLocks noGrp="1"/>
          </p:cNvSpPr>
          <p:nvPr>
            <p:ph type="pic" sz="quarter" idx="21"/>
          </p:nvPr>
        </p:nvSpPr>
        <p:spPr>
          <a:xfrm>
            <a:off x="6105167" y="368660"/>
            <a:ext cx="3038833" cy="612068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2897844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1"/>
          <p:cNvSpPr>
            <a:spLocks noGrp="1"/>
          </p:cNvSpPr>
          <p:nvPr>
            <p:ph type="pic" sz="quarter" idx="26"/>
          </p:nvPr>
        </p:nvSpPr>
        <p:spPr>
          <a:xfrm>
            <a:off x="0" y="4221088"/>
            <a:ext cx="9144000" cy="2228850"/>
          </a:xfrm>
        </p:spPr>
      </p:sp>
    </p:spTree>
    <p:extLst>
      <p:ext uri="{BB962C8B-B14F-4D97-AF65-F5344CB8AC3E}">
        <p14:creationId xmlns:p14="http://schemas.microsoft.com/office/powerpoint/2010/main" val="1698819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16"/>
          </p:nvPr>
        </p:nvSpPr>
        <p:spPr>
          <a:xfrm>
            <a:off x="0" y="3573016"/>
            <a:ext cx="2284815" cy="2895600"/>
          </a:xfrm>
          <a:solidFill>
            <a:schemeClr val="bg1">
              <a:lumMod val="95000"/>
            </a:schemeClr>
          </a:solidFill>
        </p:spPr>
        <p:txBody>
          <a:bodyPr>
            <a:normAutofit/>
          </a:bodyPr>
          <a:lstStyle>
            <a:lvl1pPr>
              <a:defRPr sz="1051"/>
            </a:lvl1pPr>
          </a:lstStyle>
          <a:p>
            <a:endParaRPr lang="en-US"/>
          </a:p>
        </p:txBody>
      </p:sp>
      <p:sp>
        <p:nvSpPr>
          <p:cNvPr id="11" name="Picture Placeholder 2"/>
          <p:cNvSpPr>
            <a:spLocks noGrp="1"/>
          </p:cNvSpPr>
          <p:nvPr>
            <p:ph type="pic" sz="quarter" idx="17"/>
          </p:nvPr>
        </p:nvSpPr>
        <p:spPr>
          <a:xfrm>
            <a:off x="2284815" y="3573016"/>
            <a:ext cx="2284815" cy="2895600"/>
          </a:xfrm>
          <a:solidFill>
            <a:schemeClr val="bg1">
              <a:lumMod val="95000"/>
            </a:schemeClr>
          </a:solidFill>
        </p:spPr>
        <p:txBody>
          <a:bodyPr>
            <a:normAutofit/>
          </a:bodyPr>
          <a:lstStyle>
            <a:lvl1pPr>
              <a:defRPr sz="1051"/>
            </a:lvl1pPr>
          </a:lstStyle>
          <a:p>
            <a:endParaRPr lang="en-US"/>
          </a:p>
        </p:txBody>
      </p:sp>
      <p:sp>
        <p:nvSpPr>
          <p:cNvPr id="12" name="Picture Placeholder 2"/>
          <p:cNvSpPr>
            <a:spLocks noGrp="1"/>
          </p:cNvSpPr>
          <p:nvPr>
            <p:ph type="pic" sz="quarter" idx="18"/>
          </p:nvPr>
        </p:nvSpPr>
        <p:spPr>
          <a:xfrm>
            <a:off x="4572000" y="3573016"/>
            <a:ext cx="2284815" cy="2895600"/>
          </a:xfrm>
          <a:solidFill>
            <a:schemeClr val="bg1">
              <a:lumMod val="95000"/>
            </a:schemeClr>
          </a:solidFill>
        </p:spPr>
        <p:txBody>
          <a:bodyPr>
            <a:normAutofit/>
          </a:bodyPr>
          <a:lstStyle>
            <a:lvl1pPr>
              <a:defRPr sz="1051"/>
            </a:lvl1pPr>
          </a:lstStyle>
          <a:p>
            <a:endParaRPr lang="en-US"/>
          </a:p>
        </p:txBody>
      </p:sp>
      <p:sp>
        <p:nvSpPr>
          <p:cNvPr id="13" name="Picture Placeholder 2"/>
          <p:cNvSpPr>
            <a:spLocks noGrp="1"/>
          </p:cNvSpPr>
          <p:nvPr>
            <p:ph type="pic" sz="quarter" idx="19"/>
          </p:nvPr>
        </p:nvSpPr>
        <p:spPr>
          <a:xfrm>
            <a:off x="6856815" y="3573016"/>
            <a:ext cx="2284815" cy="289560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1492087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24"/>
          </p:nvPr>
        </p:nvSpPr>
        <p:spPr>
          <a:xfrm>
            <a:off x="5790993" y="332656"/>
            <a:ext cx="3359532" cy="6156684"/>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984142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t>22/05/1444</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2263933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r">
              <a:defRPr sz="2000" b="1"/>
            </a:lvl1pPr>
          </a:lstStyle>
          <a:p>
            <a:r>
              <a:rPr lang="en-US" smtClean="0"/>
              <a:t>Click to edit Master title style</a:t>
            </a:r>
            <a:endParaRPr lang="ar-OM"/>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092185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OM"/>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4025618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1758456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4212534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645612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ar-OM"/>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OM"/>
          </a:p>
        </p:txBody>
      </p:sp>
      <p:sp>
        <p:nvSpPr>
          <p:cNvPr id="4" name="Date Placeholder 3"/>
          <p:cNvSpPr>
            <a:spLocks noGrp="1"/>
          </p:cNvSpPr>
          <p:nvPr>
            <p:ph type="dt" sz="half" idx="10"/>
          </p:nvPr>
        </p:nvSpPr>
        <p:spPr/>
        <p:txBody>
          <a:bodyPr/>
          <a:lstStyle/>
          <a:p>
            <a:pPr defTabSz="914340"/>
            <a:fld id="{ABBF00E5-FE97-4F0C-9773-7299A5E6E81B}" type="datetimeFigureOut">
              <a:rPr lang="ar-OM" smtClean="0">
                <a:solidFill>
                  <a:prstClr val="black">
                    <a:tint val="75000"/>
                  </a:prstClr>
                </a:solidFill>
              </a:rPr>
              <a:pPr defTabSz="914340"/>
              <a:t>22/05/1444</a:t>
            </a:fld>
            <a:endParaRPr lang="ar-OM">
              <a:solidFill>
                <a:prstClr val="black">
                  <a:tint val="75000"/>
                </a:prstClr>
              </a:solidFill>
            </a:endParaRPr>
          </a:p>
        </p:txBody>
      </p:sp>
      <p:sp>
        <p:nvSpPr>
          <p:cNvPr id="5" name="Footer Placeholder 4"/>
          <p:cNvSpPr>
            <a:spLocks noGrp="1"/>
          </p:cNvSpPr>
          <p:nvPr>
            <p:ph type="ftr" sz="quarter" idx="11"/>
          </p:nvPr>
        </p:nvSpPr>
        <p:spPr/>
        <p:txBody>
          <a:bodyPr/>
          <a:lstStyle/>
          <a:p>
            <a:pPr defTabSz="914340"/>
            <a:endParaRPr lang="ar-OM">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40"/>
            <a:fld id="{97ACE804-D0DC-415D-ABBF-BFA750748848}" type="slidenum">
              <a:rPr lang="ar-OM" smtClean="0">
                <a:solidFill>
                  <a:prstClr val="black">
                    <a:tint val="75000"/>
                  </a:prstClr>
                </a:solidFill>
              </a:rPr>
              <a:pPr defTabSz="914340"/>
              <a:t>‹#›</a:t>
            </a:fld>
            <a:endParaRPr lang="ar-OM">
              <a:solidFill>
                <a:prstClr val="black">
                  <a:tint val="75000"/>
                </a:prstClr>
              </a:solidFill>
            </a:endParaRPr>
          </a:p>
        </p:txBody>
      </p:sp>
    </p:spTree>
    <p:extLst>
      <p:ext uri="{BB962C8B-B14F-4D97-AF65-F5344CB8AC3E}">
        <p14:creationId xmlns:p14="http://schemas.microsoft.com/office/powerpoint/2010/main" val="27601372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24" hasCustomPrompt="1"/>
          </p:nvPr>
        </p:nvSpPr>
        <p:spPr>
          <a:xfrm>
            <a:off x="1" y="332656"/>
            <a:ext cx="3359531" cy="6156684"/>
          </a:xfrm>
          <a:solidFill>
            <a:schemeClr val="bg1">
              <a:lumMod val="95000"/>
            </a:schemeClr>
          </a:solidFill>
        </p:spPr>
        <p:txBody>
          <a:bodyPr>
            <a:normAutofit/>
          </a:bodyPr>
          <a:lstStyle>
            <a:lvl1pPr marL="0" indent="0">
              <a:buNone/>
              <a:defRPr sz="1051" baseline="0"/>
            </a:lvl1pPr>
          </a:lstStyle>
          <a:p>
            <a:r>
              <a:rPr lang="ar-OM" dirty="0" smtClean="0"/>
              <a:t>أدرج الصورة هنا</a:t>
            </a:r>
            <a:endParaRPr lang="en-US" dirty="0"/>
          </a:p>
        </p:txBody>
      </p:sp>
    </p:spTree>
    <p:extLst>
      <p:ext uri="{BB962C8B-B14F-4D97-AF65-F5344CB8AC3E}">
        <p14:creationId xmlns:p14="http://schemas.microsoft.com/office/powerpoint/2010/main" val="13144254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6" hasCustomPrompt="1"/>
          </p:nvPr>
        </p:nvSpPr>
        <p:spPr>
          <a:xfrm>
            <a:off x="0" y="368660"/>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7" hasCustomPrompt="1"/>
          </p:nvPr>
        </p:nvSpPr>
        <p:spPr>
          <a:xfrm>
            <a:off x="2284815" y="368660"/>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
        <p:nvSpPr>
          <p:cNvPr id="9" name="Picture Placeholder 2"/>
          <p:cNvSpPr>
            <a:spLocks noGrp="1"/>
          </p:cNvSpPr>
          <p:nvPr>
            <p:ph type="pic" sz="quarter" idx="18" hasCustomPrompt="1"/>
          </p:nvPr>
        </p:nvSpPr>
        <p:spPr>
          <a:xfrm>
            <a:off x="4572000" y="368660"/>
            <a:ext cx="2284815" cy="2895600"/>
          </a:xfrm>
          <a:solidFill>
            <a:schemeClr val="bg1">
              <a:lumMod val="95000"/>
            </a:schemeClr>
          </a:solidFill>
        </p:spPr>
        <p:txBody>
          <a:bodyPr>
            <a:normAutofit/>
          </a:bodyPr>
          <a:lstStyle>
            <a:lvl1pPr marL="0" indent="0">
              <a:buNone/>
              <a:defRPr sz="1051"/>
            </a:lvl1pPr>
          </a:lstStyle>
          <a:p>
            <a:r>
              <a:rPr lang="ar-OM" dirty="0" smtClean="0"/>
              <a:t>أدرج الصورة هنا</a:t>
            </a:r>
            <a:endParaRPr lang="en-US" dirty="0" smtClean="0"/>
          </a:p>
        </p:txBody>
      </p:sp>
      <p:sp>
        <p:nvSpPr>
          <p:cNvPr id="10" name="Picture Placeholder 2"/>
          <p:cNvSpPr>
            <a:spLocks noGrp="1"/>
          </p:cNvSpPr>
          <p:nvPr>
            <p:ph type="pic" sz="quarter" idx="19" hasCustomPrompt="1"/>
          </p:nvPr>
        </p:nvSpPr>
        <p:spPr>
          <a:xfrm>
            <a:off x="6856814" y="368660"/>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2733497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2"/>
          <p:cNvSpPr>
            <a:spLocks noGrp="1"/>
          </p:cNvSpPr>
          <p:nvPr>
            <p:ph type="pic" sz="quarter" idx="19" hasCustomPrompt="1"/>
          </p:nvPr>
        </p:nvSpPr>
        <p:spPr>
          <a:xfrm>
            <a:off x="-13749" y="368660"/>
            <a:ext cx="3052583" cy="6120680"/>
          </a:xfrm>
          <a:solidFill>
            <a:schemeClr val="bg1">
              <a:lumMod val="95000"/>
            </a:schemeClr>
          </a:solidFill>
        </p:spPr>
        <p:txBody>
          <a:bodyPr>
            <a:normAutofit/>
          </a:bodyPr>
          <a:lstStyle>
            <a:lvl1pPr marL="0" indent="0">
              <a:buNone/>
              <a:defRPr sz="1051"/>
            </a:lvl1pPr>
          </a:lstStyle>
          <a:p>
            <a:r>
              <a:rPr lang="ar-OM" dirty="0" smtClean="0"/>
              <a:t>أدرج الصورة هنا</a:t>
            </a:r>
            <a:endParaRPr lang="en-US" dirty="0"/>
          </a:p>
        </p:txBody>
      </p:sp>
      <p:sp>
        <p:nvSpPr>
          <p:cNvPr id="9" name="Picture Placeholder 2"/>
          <p:cNvSpPr>
            <a:spLocks noGrp="1"/>
          </p:cNvSpPr>
          <p:nvPr>
            <p:ph type="pic" sz="quarter" idx="20" hasCustomPrompt="1"/>
          </p:nvPr>
        </p:nvSpPr>
        <p:spPr>
          <a:xfrm>
            <a:off x="3052585" y="368660"/>
            <a:ext cx="3038833" cy="6120680"/>
          </a:xfrm>
          <a:solidFill>
            <a:schemeClr val="bg1">
              <a:lumMod val="95000"/>
            </a:schemeClr>
          </a:solidFill>
        </p:spPr>
        <p:txBody>
          <a:bodyPr>
            <a:normAutofit/>
          </a:bodyPr>
          <a:lstStyle>
            <a:lvl1pPr marL="0" indent="0">
              <a:buNone/>
              <a:defRPr sz="1051"/>
            </a:lvl1pPr>
          </a:lstStyle>
          <a:p>
            <a:r>
              <a:rPr lang="ar-OM" dirty="0" smtClean="0"/>
              <a:t>أدرج الصورة هنا</a:t>
            </a:r>
            <a:endParaRPr lang="en-US" dirty="0"/>
          </a:p>
        </p:txBody>
      </p:sp>
      <p:sp>
        <p:nvSpPr>
          <p:cNvPr id="10" name="Picture Placeholder 2"/>
          <p:cNvSpPr>
            <a:spLocks noGrp="1"/>
          </p:cNvSpPr>
          <p:nvPr>
            <p:ph type="pic" sz="quarter" idx="21" hasCustomPrompt="1"/>
          </p:nvPr>
        </p:nvSpPr>
        <p:spPr>
          <a:xfrm>
            <a:off x="6105168" y="368660"/>
            <a:ext cx="3038833" cy="612068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p:txBody>
      </p:sp>
    </p:spTree>
    <p:extLst>
      <p:ext uri="{BB962C8B-B14F-4D97-AF65-F5344CB8AC3E}">
        <p14:creationId xmlns:p14="http://schemas.microsoft.com/office/powerpoint/2010/main" val="2206210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21" hasCustomPrompt="1"/>
          </p:nvPr>
        </p:nvSpPr>
        <p:spPr>
          <a:xfrm>
            <a:off x="0" y="4221088"/>
            <a:ext cx="9144000" cy="2232248"/>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p:txBody>
      </p:sp>
    </p:spTree>
    <p:extLst>
      <p:ext uri="{BB962C8B-B14F-4D97-AF65-F5344CB8AC3E}">
        <p14:creationId xmlns:p14="http://schemas.microsoft.com/office/powerpoint/2010/main" val="29195849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16" hasCustomPrompt="1"/>
          </p:nvPr>
        </p:nvSpPr>
        <p:spPr>
          <a:xfrm>
            <a:off x="0" y="3573016"/>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
        <p:nvSpPr>
          <p:cNvPr id="7" name="Picture Placeholder 2"/>
          <p:cNvSpPr>
            <a:spLocks noGrp="1"/>
          </p:cNvSpPr>
          <p:nvPr>
            <p:ph type="pic" sz="quarter" idx="17" hasCustomPrompt="1"/>
          </p:nvPr>
        </p:nvSpPr>
        <p:spPr>
          <a:xfrm>
            <a:off x="2284815" y="3573016"/>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8" hasCustomPrompt="1"/>
          </p:nvPr>
        </p:nvSpPr>
        <p:spPr>
          <a:xfrm>
            <a:off x="4572000" y="3573016"/>
            <a:ext cx="2284815" cy="2895600"/>
          </a:xfrm>
          <a:solidFill>
            <a:schemeClr val="bg1">
              <a:lumMod val="95000"/>
            </a:schemeClr>
          </a:solidFill>
        </p:spPr>
        <p:txBody>
          <a:bodyPr>
            <a:normAutofit/>
          </a:bodyPr>
          <a:lstStyle>
            <a:lvl1pPr marL="0" indent="0">
              <a:buNone/>
              <a:defRPr sz="1051"/>
            </a:lvl1pPr>
          </a:lstStyle>
          <a:p>
            <a:r>
              <a:rPr lang="ar-OM" dirty="0" smtClean="0"/>
              <a:t>أدرج الصورة هنا</a:t>
            </a:r>
            <a:endParaRPr lang="en-US" dirty="0" smtClean="0"/>
          </a:p>
        </p:txBody>
      </p:sp>
      <p:sp>
        <p:nvSpPr>
          <p:cNvPr id="9" name="Picture Placeholder 2"/>
          <p:cNvSpPr>
            <a:spLocks noGrp="1"/>
          </p:cNvSpPr>
          <p:nvPr>
            <p:ph type="pic" sz="quarter" idx="19" hasCustomPrompt="1"/>
          </p:nvPr>
        </p:nvSpPr>
        <p:spPr>
          <a:xfrm>
            <a:off x="6856814" y="3573016"/>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32547185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Picture Placeholder 2"/>
          <p:cNvSpPr>
            <a:spLocks noGrp="1"/>
          </p:cNvSpPr>
          <p:nvPr>
            <p:ph type="pic" sz="quarter" idx="24" hasCustomPrompt="1"/>
          </p:nvPr>
        </p:nvSpPr>
        <p:spPr>
          <a:xfrm>
            <a:off x="5784469" y="332656"/>
            <a:ext cx="3359531" cy="6156684"/>
          </a:xfrm>
          <a:solidFill>
            <a:schemeClr val="bg1">
              <a:lumMod val="95000"/>
            </a:schemeClr>
          </a:solidFill>
        </p:spPr>
        <p:txBody>
          <a:bodyPr>
            <a:normAutofit/>
          </a:bodyPr>
          <a:lstStyle>
            <a:lvl1pPr marL="0" indent="0">
              <a:buNone/>
              <a:defRPr sz="1051" baseline="0"/>
            </a:lvl1pPr>
          </a:lstStyle>
          <a:p>
            <a:r>
              <a:rPr lang="ar-OM" dirty="0" smtClean="0"/>
              <a:t>أدرج الصورة هنا</a:t>
            </a:r>
            <a:endParaRPr lang="en-US" dirty="0"/>
          </a:p>
        </p:txBody>
      </p:sp>
    </p:spTree>
    <p:extLst>
      <p:ext uri="{BB962C8B-B14F-4D97-AF65-F5344CB8AC3E}">
        <p14:creationId xmlns:p14="http://schemas.microsoft.com/office/powerpoint/2010/main" val="33725790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OM"/>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340"/>
            <a:fld id="{ABBF00E5-FE97-4F0C-9773-7299A5E6E81B}" type="datetimeFigureOut">
              <a:rPr lang="ar-OM" smtClean="0">
                <a:solidFill>
                  <a:prstClr val="black">
                    <a:tint val="75000"/>
                  </a:prstClr>
                </a:solidFill>
              </a:rPr>
              <a:pPr defTabSz="914340"/>
              <a:t>22/05/1444</a:t>
            </a:fld>
            <a:endParaRPr lang="ar-OM">
              <a:solidFill>
                <a:prstClr val="black">
                  <a:tint val="75000"/>
                </a:prstClr>
              </a:solidFill>
            </a:endParaRPr>
          </a:p>
        </p:txBody>
      </p:sp>
      <p:sp>
        <p:nvSpPr>
          <p:cNvPr id="6" name="Footer Placeholder 5"/>
          <p:cNvSpPr>
            <a:spLocks noGrp="1"/>
          </p:cNvSpPr>
          <p:nvPr>
            <p:ph type="ftr" sz="quarter" idx="11"/>
          </p:nvPr>
        </p:nvSpPr>
        <p:spPr/>
        <p:txBody>
          <a:bodyPr/>
          <a:lstStyle/>
          <a:p>
            <a:pPr defTabSz="914340"/>
            <a:endParaRPr lang="ar-OM">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40"/>
            <a:fld id="{97ACE804-D0DC-415D-ABBF-BFA750748848}" type="slidenum">
              <a:rPr lang="ar-OM" smtClean="0">
                <a:solidFill>
                  <a:prstClr val="black">
                    <a:tint val="75000"/>
                  </a:prstClr>
                </a:solidFill>
              </a:rPr>
              <a:pPr defTabSz="914340"/>
              <a:t>‹#›</a:t>
            </a:fld>
            <a:endParaRPr lang="ar-OM">
              <a:solidFill>
                <a:prstClr val="black">
                  <a:tint val="75000"/>
                </a:prstClr>
              </a:solidFill>
            </a:endParaRPr>
          </a:p>
        </p:txBody>
      </p:sp>
    </p:spTree>
    <p:extLst>
      <p:ext uri="{BB962C8B-B14F-4D97-AF65-F5344CB8AC3E}">
        <p14:creationId xmlns:p14="http://schemas.microsoft.com/office/powerpoint/2010/main" val="1519044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OM"/>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340"/>
            <a:fld id="{ABBF00E5-FE97-4F0C-9773-7299A5E6E81B}" type="datetimeFigureOut">
              <a:rPr lang="ar-OM" smtClean="0">
                <a:solidFill>
                  <a:prstClr val="black">
                    <a:tint val="75000"/>
                  </a:prstClr>
                </a:solidFill>
              </a:rPr>
              <a:pPr defTabSz="914340"/>
              <a:t>22/05/1444</a:t>
            </a:fld>
            <a:endParaRPr lang="ar-OM">
              <a:solidFill>
                <a:prstClr val="black">
                  <a:tint val="75000"/>
                </a:prstClr>
              </a:solidFill>
            </a:endParaRPr>
          </a:p>
        </p:txBody>
      </p:sp>
      <p:sp>
        <p:nvSpPr>
          <p:cNvPr id="6" name="Footer Placeholder 5"/>
          <p:cNvSpPr>
            <a:spLocks noGrp="1"/>
          </p:cNvSpPr>
          <p:nvPr>
            <p:ph type="ftr" sz="quarter" idx="11"/>
          </p:nvPr>
        </p:nvSpPr>
        <p:spPr/>
        <p:txBody>
          <a:bodyPr/>
          <a:lstStyle/>
          <a:p>
            <a:pPr defTabSz="914340"/>
            <a:endParaRPr lang="ar-OM">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40"/>
            <a:fld id="{97ACE804-D0DC-415D-ABBF-BFA750748848}" type="slidenum">
              <a:rPr lang="ar-OM" smtClean="0">
                <a:solidFill>
                  <a:prstClr val="black">
                    <a:tint val="75000"/>
                  </a:prstClr>
                </a:solidFill>
              </a:rPr>
              <a:pPr defTabSz="914340"/>
              <a:t>‹#›</a:t>
            </a:fld>
            <a:endParaRPr lang="ar-OM">
              <a:solidFill>
                <a:prstClr val="black">
                  <a:tint val="75000"/>
                </a:prstClr>
              </a:solidFill>
            </a:endParaRPr>
          </a:p>
        </p:txBody>
      </p:sp>
    </p:spTree>
    <p:extLst>
      <p:ext uri="{BB962C8B-B14F-4D97-AF65-F5344CB8AC3E}">
        <p14:creationId xmlns:p14="http://schemas.microsoft.com/office/powerpoint/2010/main" val="7213991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defTabSz="914340"/>
            <a:fld id="{ABBF00E5-FE97-4F0C-9773-7299A5E6E81B}" type="datetimeFigureOut">
              <a:rPr lang="ar-OM" smtClean="0">
                <a:solidFill>
                  <a:prstClr val="black">
                    <a:tint val="75000"/>
                  </a:prstClr>
                </a:solidFill>
              </a:rPr>
              <a:pPr defTabSz="914340"/>
              <a:t>22/05/1444</a:t>
            </a:fld>
            <a:endParaRPr lang="ar-OM">
              <a:solidFill>
                <a:prstClr val="black">
                  <a:tint val="75000"/>
                </a:prstClr>
              </a:solidFill>
            </a:endParaRPr>
          </a:p>
        </p:txBody>
      </p:sp>
      <p:sp>
        <p:nvSpPr>
          <p:cNvPr id="5" name="Footer Placeholder 4"/>
          <p:cNvSpPr>
            <a:spLocks noGrp="1"/>
          </p:cNvSpPr>
          <p:nvPr>
            <p:ph type="ftr" sz="quarter" idx="11"/>
          </p:nvPr>
        </p:nvSpPr>
        <p:spPr/>
        <p:txBody>
          <a:bodyPr/>
          <a:lstStyle/>
          <a:p>
            <a:pPr defTabSz="914340"/>
            <a:endParaRPr lang="ar-OM">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40"/>
            <a:fld id="{97ACE804-D0DC-415D-ABBF-BFA750748848}" type="slidenum">
              <a:rPr lang="ar-OM" smtClean="0">
                <a:solidFill>
                  <a:prstClr val="black">
                    <a:tint val="75000"/>
                  </a:prstClr>
                </a:solidFill>
              </a:rPr>
              <a:pPr defTabSz="914340"/>
              <a:t>‹#›</a:t>
            </a:fld>
            <a:endParaRPr lang="ar-OM">
              <a:solidFill>
                <a:prstClr val="black">
                  <a:tint val="75000"/>
                </a:prstClr>
              </a:solidFill>
            </a:endParaRPr>
          </a:p>
        </p:txBody>
      </p:sp>
    </p:spTree>
    <p:extLst>
      <p:ext uri="{BB962C8B-B14F-4D97-AF65-F5344CB8AC3E}">
        <p14:creationId xmlns:p14="http://schemas.microsoft.com/office/powerpoint/2010/main" val="26258008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defTabSz="914340"/>
            <a:fld id="{ABBF00E5-FE97-4F0C-9773-7299A5E6E81B}" type="datetimeFigureOut">
              <a:rPr lang="ar-OM" smtClean="0">
                <a:solidFill>
                  <a:prstClr val="black">
                    <a:tint val="75000"/>
                  </a:prstClr>
                </a:solidFill>
              </a:rPr>
              <a:pPr defTabSz="914340"/>
              <a:t>22/05/1444</a:t>
            </a:fld>
            <a:endParaRPr lang="ar-OM">
              <a:solidFill>
                <a:prstClr val="black">
                  <a:tint val="75000"/>
                </a:prstClr>
              </a:solidFill>
            </a:endParaRPr>
          </a:p>
        </p:txBody>
      </p:sp>
      <p:sp>
        <p:nvSpPr>
          <p:cNvPr id="5" name="Footer Placeholder 4"/>
          <p:cNvSpPr>
            <a:spLocks noGrp="1"/>
          </p:cNvSpPr>
          <p:nvPr>
            <p:ph type="ftr" sz="quarter" idx="11"/>
          </p:nvPr>
        </p:nvSpPr>
        <p:spPr/>
        <p:txBody>
          <a:bodyPr/>
          <a:lstStyle/>
          <a:p>
            <a:pPr defTabSz="914340"/>
            <a:endParaRPr lang="ar-OM">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40"/>
            <a:fld id="{97ACE804-D0DC-415D-ABBF-BFA750748848}" type="slidenum">
              <a:rPr lang="ar-OM" smtClean="0">
                <a:solidFill>
                  <a:prstClr val="black">
                    <a:tint val="75000"/>
                  </a:prstClr>
                </a:solidFill>
              </a:rPr>
              <a:pPr defTabSz="914340"/>
              <a:t>‹#›</a:t>
            </a:fld>
            <a:endParaRPr lang="ar-OM">
              <a:solidFill>
                <a:prstClr val="black">
                  <a:tint val="75000"/>
                </a:prstClr>
              </a:solidFill>
            </a:endParaRPr>
          </a:p>
        </p:txBody>
      </p:sp>
    </p:spTree>
    <p:extLst>
      <p:ext uri="{BB962C8B-B14F-4D97-AF65-F5344CB8AC3E}">
        <p14:creationId xmlns:p14="http://schemas.microsoft.com/office/powerpoint/2010/main" val="42585816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defTabSz="914340">
              <a:defRPr/>
            </a:pPr>
            <a:fld id="{388A33C3-4112-4667-AB88-3A76CCD76D98}" type="datetimeFigureOut">
              <a:rPr lang="ar-OM" smtClean="0">
                <a:solidFill>
                  <a:prstClr val="black">
                    <a:tint val="75000"/>
                  </a:prstClr>
                </a:solidFill>
              </a:rPr>
              <a:pPr defTabSz="914340">
                <a:defRPr/>
              </a:pPr>
              <a:t>22/05/1444</a:t>
            </a:fld>
            <a:endParaRPr lang="ar-OM">
              <a:solidFill>
                <a:prstClr val="black">
                  <a:tint val="75000"/>
                </a:prstClr>
              </a:solidFill>
            </a:endParaRPr>
          </a:p>
        </p:txBody>
      </p:sp>
      <p:sp>
        <p:nvSpPr>
          <p:cNvPr id="3" name="عنصر نائب للتذييل 4"/>
          <p:cNvSpPr>
            <a:spLocks noGrp="1"/>
          </p:cNvSpPr>
          <p:nvPr>
            <p:ph type="ftr" sz="quarter" idx="11"/>
          </p:nvPr>
        </p:nvSpPr>
        <p:spPr/>
        <p:txBody>
          <a:bodyPr/>
          <a:lstStyle>
            <a:lvl1pPr>
              <a:defRPr/>
            </a:lvl1pPr>
          </a:lstStyle>
          <a:p>
            <a:pPr defTabSz="914340">
              <a:defRPr/>
            </a:pPr>
            <a:endParaRPr lang="ar-OM">
              <a:solidFill>
                <a:prstClr val="black">
                  <a:tint val="75000"/>
                </a:prstClr>
              </a:solidFill>
            </a:endParaRPr>
          </a:p>
        </p:txBody>
      </p:sp>
      <p:sp>
        <p:nvSpPr>
          <p:cNvPr id="4" name="عنصر نائب لرقم الشريحة 5"/>
          <p:cNvSpPr>
            <a:spLocks noGrp="1"/>
          </p:cNvSpPr>
          <p:nvPr>
            <p:ph type="sldNum" sz="quarter" idx="12"/>
          </p:nvPr>
        </p:nvSpPr>
        <p:spPr/>
        <p:txBody>
          <a:bodyPr/>
          <a:lstStyle>
            <a:lvl1pPr>
              <a:defRPr/>
            </a:lvl1pPr>
          </a:lstStyle>
          <a:p>
            <a:pPr defTabSz="914340">
              <a:defRPr/>
            </a:pPr>
            <a:fld id="{0AC53E5C-474A-4FEE-972A-1F427EFB5516}" type="slidenum">
              <a:rPr lang="ar-OM" smtClean="0">
                <a:solidFill>
                  <a:prstClr val="black">
                    <a:tint val="75000"/>
                  </a:prstClr>
                </a:solidFill>
              </a:rPr>
              <a:pPr defTabSz="914340">
                <a:defRPr/>
              </a:pPr>
              <a:t>‹#›</a:t>
            </a:fld>
            <a:endParaRPr lang="ar-OM">
              <a:solidFill>
                <a:prstClr val="black">
                  <a:tint val="75000"/>
                </a:prstClr>
              </a:solidFill>
            </a:endParaRPr>
          </a:p>
        </p:txBody>
      </p:sp>
    </p:spTree>
    <p:extLst>
      <p:ext uri="{BB962C8B-B14F-4D97-AF65-F5344CB8AC3E}">
        <p14:creationId xmlns:p14="http://schemas.microsoft.com/office/powerpoint/2010/main" val="2968893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6553200" y="6356351"/>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BBF00E5-FE97-4F0C-9773-7299A5E6E81B}" type="datetimeFigureOut">
              <a:rPr lang="ar-OM" smtClean="0"/>
              <a:t>22/05/1444</a:t>
            </a:fld>
            <a:endParaRPr lang="ar-OM"/>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457200" y="6356351"/>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1740227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6553200" y="6356352"/>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defTabSz="914340"/>
            <a:fld id="{ABBF00E5-FE97-4F0C-9773-7299A5E6E81B}" type="datetimeFigureOut">
              <a:rPr lang="ar-OM" smtClean="0">
                <a:solidFill>
                  <a:prstClr val="black">
                    <a:tint val="75000"/>
                  </a:prstClr>
                </a:solidFill>
              </a:rPr>
              <a:pPr defTabSz="914340"/>
              <a:t>22/05/1444</a:t>
            </a:fld>
            <a:endParaRPr lang="ar-OM">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defTabSz="914340"/>
            <a:endParaRPr lang="ar-OM">
              <a:solidFill>
                <a:prstClr val="black">
                  <a:tint val="75000"/>
                </a:prstClr>
              </a:solidFill>
            </a:endParaRPr>
          </a:p>
        </p:txBody>
      </p:sp>
      <p:sp>
        <p:nvSpPr>
          <p:cNvPr id="6" name="Slide Number Placeholder 5"/>
          <p:cNvSpPr>
            <a:spLocks noGrp="1"/>
          </p:cNvSpPr>
          <p:nvPr>
            <p:ph type="sldNum" sz="quarter" idx="4"/>
          </p:nvPr>
        </p:nvSpPr>
        <p:spPr>
          <a:xfrm>
            <a:off x="457200" y="6356352"/>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defTabSz="914340"/>
            <a:fld id="{97ACE804-D0DC-415D-ABBF-BFA750748848}" type="slidenum">
              <a:rPr lang="ar-OM" smtClean="0">
                <a:solidFill>
                  <a:prstClr val="black">
                    <a:tint val="75000"/>
                  </a:prstClr>
                </a:solidFill>
              </a:rPr>
              <a:pPr defTabSz="914340"/>
              <a:t>‹#›</a:t>
            </a:fld>
            <a:endParaRPr lang="ar-OM">
              <a:solidFill>
                <a:prstClr val="black">
                  <a:tint val="75000"/>
                </a:prstClr>
              </a:solidFill>
            </a:endParaRPr>
          </a:p>
        </p:txBody>
      </p:sp>
    </p:spTree>
    <p:extLst>
      <p:ext uri="{BB962C8B-B14F-4D97-AF65-F5344CB8AC3E}">
        <p14:creationId xmlns:p14="http://schemas.microsoft.com/office/powerpoint/2010/main" val="91926825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340768"/>
            <a:ext cx="7772400" cy="792086"/>
          </a:xfrm>
          <a:ln w="3175">
            <a:noFill/>
            <a:prstDash val="sysDot"/>
          </a:ln>
        </p:spPr>
        <p:txBody>
          <a:bodyPr>
            <a:normAutofit fontScale="90000"/>
          </a:bodyPr>
          <a:lstStyle/>
          <a:p>
            <a:pPr lvl="0">
              <a:spcBef>
                <a:spcPts val="0"/>
              </a:spcBef>
            </a:pPr>
            <a:r>
              <a:rPr lang="ar-OM" sz="1800" b="1" kern="0" dirty="0">
                <a:solidFill>
                  <a:prstClr val="black"/>
                </a:solidFill>
                <a:latin typeface="Calibri" panose="020F0502020204030204" pitchFamily="34" charset="0"/>
                <a:cs typeface="Arial" panose="020B0604020202020204" pitchFamily="34" charset="0"/>
              </a:rPr>
              <a:t>المحاضرة 1</a:t>
            </a:r>
            <a:br>
              <a:rPr lang="ar-OM" sz="1800" b="1" kern="0" dirty="0">
                <a:solidFill>
                  <a:prstClr val="black"/>
                </a:solidFill>
                <a:latin typeface="Calibri" panose="020F0502020204030204" pitchFamily="34" charset="0"/>
                <a:cs typeface="Arial" panose="020B0604020202020204" pitchFamily="34" charset="0"/>
              </a:rPr>
            </a:br>
            <a:r>
              <a:rPr lang="ar-OM" sz="1800" b="1" kern="0" dirty="0">
                <a:solidFill>
                  <a:prstClr val="black"/>
                </a:solidFill>
                <a:latin typeface="Calibri" panose="020F0502020204030204" pitchFamily="34" charset="0"/>
                <a:cs typeface="Arial" panose="020B0604020202020204" pitchFamily="34" charset="0"/>
              </a:rPr>
              <a:t>الفكر التربوي في عمان</a:t>
            </a:r>
            <a:br>
              <a:rPr lang="ar-OM" sz="1800" b="1" kern="0" dirty="0">
                <a:solidFill>
                  <a:prstClr val="black"/>
                </a:solidFill>
                <a:latin typeface="Calibri" panose="020F0502020204030204" pitchFamily="34" charset="0"/>
                <a:cs typeface="Arial" panose="020B0604020202020204" pitchFamily="34" charset="0"/>
              </a:rPr>
            </a:br>
            <a:r>
              <a:rPr lang="ar-OM" sz="1800" b="1" kern="0" dirty="0">
                <a:solidFill>
                  <a:prstClr val="black"/>
                </a:solidFill>
                <a:latin typeface="Calibri" panose="020F0502020204030204" pitchFamily="34" charset="0"/>
                <a:cs typeface="Arial" panose="020B0604020202020204" pitchFamily="34" charset="0"/>
              </a:rPr>
              <a:t>2023</a:t>
            </a:r>
          </a:p>
        </p:txBody>
      </p:sp>
      <p:sp>
        <p:nvSpPr>
          <p:cNvPr id="3" name="Subtitle 2"/>
          <p:cNvSpPr>
            <a:spLocks noGrp="1"/>
          </p:cNvSpPr>
          <p:nvPr>
            <p:ph type="subTitle" idx="1"/>
          </p:nvPr>
        </p:nvSpPr>
        <p:spPr>
          <a:xfrm>
            <a:off x="1441376" y="2708920"/>
            <a:ext cx="6400800" cy="1800199"/>
          </a:xfrm>
          <a:solidFill>
            <a:schemeClr val="bg1">
              <a:lumMod val="85000"/>
            </a:schemeClr>
          </a:solidFill>
          <a:ln w="3175">
            <a:noFill/>
            <a:prstDash val="sysDot"/>
          </a:ln>
        </p:spPr>
        <p:txBody>
          <a:bodyPr>
            <a:normAutofit/>
          </a:bodyPr>
          <a:lstStyle/>
          <a:p>
            <a:pPr lvl="0">
              <a:spcBef>
                <a:spcPts val="0"/>
              </a:spcBef>
            </a:pPr>
            <a:r>
              <a:rPr lang="ar-OM" sz="4000" b="1" kern="0" dirty="0">
                <a:solidFill>
                  <a:prstClr val="black"/>
                </a:solidFill>
                <a:latin typeface="Calibri" panose="020F0502020204030204" pitchFamily="34" charset="0"/>
              </a:rPr>
              <a:t>الفكر </a:t>
            </a:r>
            <a:r>
              <a:rPr lang="ar-OM" sz="4000" b="1" kern="0" dirty="0" smtClean="0">
                <a:solidFill>
                  <a:prstClr val="black"/>
                </a:solidFill>
                <a:latin typeface="Calibri" panose="020F0502020204030204" pitchFamily="34" charset="0"/>
              </a:rPr>
              <a:t>التربوي</a:t>
            </a:r>
            <a:r>
              <a:rPr lang="ar-OM" sz="4000" b="1" kern="0" dirty="0">
                <a:solidFill>
                  <a:prstClr val="black"/>
                </a:solidFill>
                <a:latin typeface="Calibri" panose="020F0502020204030204" pitchFamily="34" charset="0"/>
              </a:rPr>
              <a:t/>
            </a:r>
            <a:br>
              <a:rPr lang="ar-OM" sz="4000" b="1" kern="0" dirty="0">
                <a:solidFill>
                  <a:prstClr val="black"/>
                </a:solidFill>
                <a:latin typeface="Calibri" panose="020F0502020204030204" pitchFamily="34" charset="0"/>
              </a:rPr>
            </a:br>
            <a:r>
              <a:rPr lang="ar-OM" sz="4000" b="1" kern="0" dirty="0">
                <a:solidFill>
                  <a:prstClr val="black"/>
                </a:solidFill>
                <a:latin typeface="Calibri" panose="020F0502020204030204" pitchFamily="34" charset="0"/>
              </a:rPr>
              <a:t>(</a:t>
            </a:r>
            <a:r>
              <a:rPr lang="ar-OM" b="1" kern="0" dirty="0">
                <a:solidFill>
                  <a:prstClr val="black"/>
                </a:solidFill>
                <a:latin typeface="Calibri" panose="020F0502020204030204" pitchFamily="34" charset="0"/>
              </a:rPr>
              <a:t>المفهوم والأهمية مصادره وأبعاده المختلفة</a:t>
            </a:r>
            <a:r>
              <a:rPr lang="ar-OM" sz="4000" b="1" kern="0" dirty="0">
                <a:solidFill>
                  <a:prstClr val="black"/>
                </a:solidFill>
                <a:latin typeface="Calibri" panose="020F0502020204030204" pitchFamily="34" charset="0"/>
              </a:rPr>
              <a:t>)</a:t>
            </a:r>
            <a:endParaRPr lang="en-US" sz="4000" b="1" kern="0" dirty="0">
              <a:solidFill>
                <a:prstClr val="black"/>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7255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solidFill>
                  <a:srgbClr val="FF0000"/>
                </a:solidFill>
              </a:rPr>
              <a:t>اللقاء التعريفي بالمقرر</a:t>
            </a:r>
            <a:endParaRPr lang="en-US" b="1" dirty="0">
              <a:solidFill>
                <a:srgbClr val="FF0000"/>
              </a:solidFill>
            </a:endParaRPr>
          </a:p>
        </p:txBody>
      </p:sp>
      <p:sp>
        <p:nvSpPr>
          <p:cNvPr id="3" name="Content Placeholder 2"/>
          <p:cNvSpPr>
            <a:spLocks noGrp="1"/>
          </p:cNvSpPr>
          <p:nvPr>
            <p:ph idx="1"/>
          </p:nvPr>
        </p:nvSpPr>
        <p:spPr>
          <a:xfrm>
            <a:off x="251520" y="1417638"/>
            <a:ext cx="8568952" cy="5035697"/>
          </a:xfrm>
        </p:spPr>
        <p:txBody>
          <a:bodyPr>
            <a:normAutofit fontScale="92500" lnSpcReduction="20000"/>
          </a:bodyPr>
          <a:lstStyle/>
          <a:p>
            <a:r>
              <a:rPr lang="ar-OM" dirty="0" smtClean="0"/>
              <a:t>بإذن الله تعالى في </a:t>
            </a:r>
            <a:r>
              <a:rPr lang="ar-OM" b="1" dirty="0" smtClean="0"/>
              <a:t>اللقاء الاسبوعي المباشر </a:t>
            </a:r>
            <a:r>
              <a:rPr lang="ar-OM" dirty="0" smtClean="0"/>
              <a:t>والذي يصادف يوم الثلاثاء من كل أسبوع كتوقيت الفصل الدراسي الاول </a:t>
            </a:r>
            <a:r>
              <a:rPr lang="ar-OM" u="sng" dirty="0" smtClean="0"/>
              <a:t>حيث سيتم التعريف بالمقرر من حيث:</a:t>
            </a:r>
          </a:p>
          <a:p>
            <a:r>
              <a:rPr lang="ar-OM" dirty="0" smtClean="0"/>
              <a:t>- توصيف المقرر ووحداته التعليمية الأربعة</a:t>
            </a:r>
          </a:p>
          <a:p>
            <a:r>
              <a:rPr lang="ar-OM" dirty="0" smtClean="0"/>
              <a:t>- تحديد التمارين الموجهة الاسبوعية والية تسليمها</a:t>
            </a:r>
          </a:p>
          <a:p>
            <a:r>
              <a:rPr lang="ar-OM" dirty="0" smtClean="0"/>
              <a:t>- الية تفعيل منتدى الحوار والمناقشة</a:t>
            </a:r>
          </a:p>
          <a:p>
            <a:r>
              <a:rPr lang="ar-OM" dirty="0" smtClean="0"/>
              <a:t>- الية واستراتيجيات التقييم والتقويم المتبع من تقارير واختبارات</a:t>
            </a:r>
          </a:p>
          <a:p>
            <a:r>
              <a:rPr lang="ar-OM" dirty="0" smtClean="0"/>
              <a:t>- مواعيد الاختبارات القصيرة والمنتصف والنهائية</a:t>
            </a:r>
          </a:p>
          <a:p>
            <a:r>
              <a:rPr lang="ar-OM" b="1" dirty="0" smtClean="0"/>
              <a:t>- معايير التقييم بجامعة صحار</a:t>
            </a:r>
          </a:p>
          <a:p>
            <a:r>
              <a:rPr lang="ar-OM" dirty="0" smtClean="0"/>
              <a:t>- النزاهة الأكاديمية</a:t>
            </a:r>
          </a:p>
          <a:p>
            <a:pPr algn="ctr"/>
            <a:r>
              <a:rPr lang="ar-OM" dirty="0" smtClean="0"/>
              <a:t>فصلا دراسيا موفقا إن شاء الله تعالى</a:t>
            </a:r>
          </a:p>
          <a:p>
            <a:endParaRPr lang="en-US" dirty="0"/>
          </a:p>
        </p:txBody>
      </p:sp>
    </p:spTree>
    <p:extLst>
      <p:ext uri="{BB962C8B-B14F-4D97-AF65-F5344CB8AC3E}">
        <p14:creationId xmlns:p14="http://schemas.microsoft.com/office/powerpoint/2010/main" val="2208108924"/>
      </p:ext>
    </p:extLst>
  </p:cSld>
  <p:clrMapOvr>
    <a:masterClrMapping/>
  </p:clrMapOvr>
  <mc:AlternateContent xmlns:mc="http://schemas.openxmlformats.org/markup-compatibility/2006" xmlns:p14="http://schemas.microsoft.com/office/powerpoint/2010/main">
    <mc:Choice Requires="p14">
      <p:transition spd="slow" p14:dur="2000" advTm="49858"/>
    </mc:Choice>
    <mc:Fallback xmlns="">
      <p:transition spd="slow" advTm="4985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t>المقدمة</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53506961"/>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3959128"/>
      </p:ext>
    </p:extLst>
  </p:cSld>
  <p:clrMapOvr>
    <a:masterClrMapping/>
  </p:clrMapOvr>
  <mc:AlternateContent xmlns:mc="http://schemas.openxmlformats.org/markup-compatibility/2006" xmlns:p14="http://schemas.microsoft.com/office/powerpoint/2010/main">
    <mc:Choice Requires="p14">
      <p:transition spd="slow" p14:dur="2000" advTm="150943"/>
    </mc:Choice>
    <mc:Fallback xmlns="">
      <p:transition spd="slow" advTm="1509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6E43EB5-A45C-4901-9D67-C41E8072E2BF}"/>
                                            </p:graphicEl>
                                          </p:spTgt>
                                        </p:tgtEl>
                                        <p:attrNameLst>
                                          <p:attrName>style.visibility</p:attrName>
                                        </p:attrNameLst>
                                      </p:cBhvr>
                                      <p:to>
                                        <p:strVal val="visible"/>
                                      </p:to>
                                    </p:set>
                                    <p:animEffect transition="in" filter="fade">
                                      <p:cBhvr>
                                        <p:cTn id="7" dur="500"/>
                                        <p:tgtEl>
                                          <p:spTgt spid="4">
                                            <p:graphicEl>
                                              <a:dgm id="{86E43EB5-A45C-4901-9D67-C41E8072E2B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C17B2F9A-06C7-4949-997B-29A6C0950C8F}"/>
                                            </p:graphicEl>
                                          </p:spTgt>
                                        </p:tgtEl>
                                        <p:attrNameLst>
                                          <p:attrName>style.visibility</p:attrName>
                                        </p:attrNameLst>
                                      </p:cBhvr>
                                      <p:to>
                                        <p:strVal val="visible"/>
                                      </p:to>
                                    </p:set>
                                    <p:animEffect transition="in" filter="fade">
                                      <p:cBhvr>
                                        <p:cTn id="12" dur="500"/>
                                        <p:tgtEl>
                                          <p:spTgt spid="4">
                                            <p:graphicEl>
                                              <a:dgm id="{C17B2F9A-06C7-4949-997B-29A6C0950C8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4009" y="692696"/>
            <a:ext cx="8874457" cy="5139163"/>
          </a:xfrm>
        </p:spPr>
        <p:txBody>
          <a:bodyPr>
            <a:normAutofit/>
          </a:bodyPr>
          <a:lstStyle/>
          <a:p>
            <a:r>
              <a:rPr lang="ar-SA" sz="2700" b="1" u="sng" dirty="0">
                <a:solidFill>
                  <a:srgbClr val="C00000"/>
                </a:solidFill>
                <a:latin typeface="Arial" panose="020B0604020202020204" pitchFamily="34" charset="0"/>
                <a:ea typeface="Calibri" panose="020F0502020204030204" pitchFamily="34" charset="0"/>
                <a:cs typeface="Arial" panose="020B0604020202020204" pitchFamily="34" charset="0"/>
              </a:rPr>
              <a:t>معايير البحث </a:t>
            </a:r>
            <a:r>
              <a:rPr lang="ar-SA" sz="2700" b="1" u="sng" dirty="0" err="1">
                <a:solidFill>
                  <a:srgbClr val="C00000"/>
                </a:solidFill>
                <a:latin typeface="Arial" panose="020B0604020202020204" pitchFamily="34" charset="0"/>
                <a:ea typeface="Calibri" panose="020F0502020204030204" pitchFamily="34" charset="0"/>
                <a:cs typeface="Arial" panose="020B0604020202020204" pitchFamily="34" charset="0"/>
              </a:rPr>
              <a:t>فى</a:t>
            </a:r>
            <a:r>
              <a:rPr lang="ar-SA" sz="2700" b="1" u="sng" dirty="0">
                <a:solidFill>
                  <a:srgbClr val="C00000"/>
                </a:solidFill>
                <a:latin typeface="Arial" panose="020B0604020202020204" pitchFamily="34" charset="0"/>
                <a:ea typeface="Calibri" panose="020F0502020204030204" pitchFamily="34" charset="0"/>
                <a:cs typeface="Arial" panose="020B0604020202020204" pitchFamily="34" charset="0"/>
              </a:rPr>
              <a:t> الفكر التربوي</a:t>
            </a:r>
            <a:r>
              <a:rPr lang="en-US" sz="2700" b="1" dirty="0">
                <a:latin typeface="Arial" panose="020B0604020202020204" pitchFamily="34" charset="0"/>
                <a:ea typeface="Calibri" panose="020F0502020204030204" pitchFamily="34" charset="0"/>
                <a:cs typeface="Arial" panose="020B0604020202020204" pitchFamily="34" charset="0"/>
              </a:rPr>
              <a:t>:</a:t>
            </a:r>
            <a:r>
              <a:rPr lang="en-US" sz="2700" dirty="0">
                <a:latin typeface="Arial" panose="020B0604020202020204" pitchFamily="34" charset="0"/>
                <a:ea typeface="Calibri" panose="020F0502020204030204" pitchFamily="34" charset="0"/>
                <a:cs typeface="Arial" panose="020B0604020202020204" pitchFamily="34" charset="0"/>
              </a:rPr>
              <a:t/>
            </a:r>
            <a:br>
              <a:rPr lang="en-US" sz="2700" dirty="0">
                <a:latin typeface="Arial" panose="020B0604020202020204" pitchFamily="34" charset="0"/>
                <a:ea typeface="Calibri" panose="020F0502020204030204" pitchFamily="34" charset="0"/>
                <a:cs typeface="Arial" panose="020B0604020202020204" pitchFamily="34" charset="0"/>
              </a:rPr>
            </a:br>
            <a:r>
              <a:rPr lang="ar-SA" sz="2700" b="1" dirty="0">
                <a:latin typeface="Arial" panose="020B0604020202020204" pitchFamily="34" charset="0"/>
                <a:ea typeface="Calibri" panose="020F0502020204030204" pitchFamily="34" charset="0"/>
                <a:cs typeface="Arial" panose="020B0604020202020204" pitchFamily="34" charset="0"/>
              </a:rPr>
              <a:t>- المعيار الأكاديمي</a:t>
            </a:r>
            <a:r>
              <a:rPr lang="en-US" sz="2700" b="1" dirty="0">
                <a:latin typeface="Arial" panose="020B0604020202020204" pitchFamily="34" charset="0"/>
                <a:ea typeface="Calibri" panose="020F0502020204030204" pitchFamily="34" charset="0"/>
                <a:cs typeface="Arial" panose="020B0604020202020204" pitchFamily="34" charset="0"/>
              </a:rPr>
              <a:t>:</a:t>
            </a:r>
            <a:r>
              <a:rPr lang="en-US" sz="2700" dirty="0">
                <a:latin typeface="Arial" panose="020B0604020202020204" pitchFamily="34" charset="0"/>
                <a:ea typeface="Calibri" panose="020F0502020204030204" pitchFamily="34" charset="0"/>
                <a:cs typeface="Arial" panose="020B0604020202020204" pitchFamily="34" charset="0"/>
              </a:rPr>
              <a:t> </a:t>
            </a:r>
            <a:r>
              <a:rPr lang="ar-SA" sz="2700" dirty="0">
                <a:latin typeface="Arial" panose="020B0604020202020204" pitchFamily="34" charset="0"/>
                <a:ea typeface="Calibri" panose="020F0502020204030204" pitchFamily="34" charset="0"/>
                <a:cs typeface="Arial" panose="020B0604020202020204" pitchFamily="34" charset="0"/>
              </a:rPr>
              <a:t>ويقتضى الحصول على درجة علمية متخصصة </a:t>
            </a:r>
            <a:r>
              <a:rPr lang="ar-SA" sz="2700" dirty="0" err="1">
                <a:latin typeface="Arial" panose="020B0604020202020204" pitchFamily="34" charset="0"/>
                <a:ea typeface="Calibri" panose="020F0502020204030204" pitchFamily="34" charset="0"/>
                <a:cs typeface="Arial" panose="020B0604020202020204" pitchFamily="34" charset="0"/>
              </a:rPr>
              <a:t>فى</a:t>
            </a:r>
            <a:r>
              <a:rPr lang="ar-SA" sz="2700" dirty="0">
                <a:latin typeface="Arial" panose="020B0604020202020204" pitchFamily="34" charset="0"/>
                <a:ea typeface="Calibri" panose="020F0502020204030204" pitchFamily="34" charset="0"/>
                <a:cs typeface="Arial" panose="020B0604020202020204" pitchFamily="34" charset="0"/>
              </a:rPr>
              <a:t> التربية</a:t>
            </a:r>
            <a:r>
              <a:rPr lang="en-US" sz="2700" dirty="0">
                <a:latin typeface="Arial" panose="020B0604020202020204" pitchFamily="34" charset="0"/>
                <a:ea typeface="Calibri" panose="020F0502020204030204" pitchFamily="34" charset="0"/>
                <a:cs typeface="Arial" panose="020B0604020202020204" pitchFamily="34" charset="0"/>
              </a:rPr>
              <a:t>.</a:t>
            </a:r>
            <a:br>
              <a:rPr lang="en-US" sz="2700" dirty="0">
                <a:latin typeface="Arial" panose="020B0604020202020204" pitchFamily="34" charset="0"/>
                <a:ea typeface="Calibri" panose="020F0502020204030204" pitchFamily="34" charset="0"/>
                <a:cs typeface="Arial" panose="020B0604020202020204" pitchFamily="34" charset="0"/>
              </a:rPr>
            </a:br>
            <a:r>
              <a:rPr lang="ar-SA" sz="2700" b="1" dirty="0">
                <a:latin typeface="Arial" panose="020B0604020202020204" pitchFamily="34" charset="0"/>
                <a:ea typeface="Calibri" panose="020F0502020204030204" pitchFamily="34" charset="0"/>
                <a:cs typeface="Arial" panose="020B0604020202020204" pitchFamily="34" charset="0"/>
              </a:rPr>
              <a:t>- المعيار المهني</a:t>
            </a:r>
            <a:r>
              <a:rPr lang="en-US" sz="2700" b="1" dirty="0">
                <a:latin typeface="Arial" panose="020B0604020202020204" pitchFamily="34" charset="0"/>
                <a:ea typeface="Calibri" panose="020F0502020204030204" pitchFamily="34" charset="0"/>
                <a:cs typeface="Arial" panose="020B0604020202020204" pitchFamily="34" charset="0"/>
              </a:rPr>
              <a:t>:</a:t>
            </a:r>
            <a:r>
              <a:rPr lang="en-US" sz="2700" dirty="0">
                <a:latin typeface="Arial" panose="020B0604020202020204" pitchFamily="34" charset="0"/>
                <a:ea typeface="Calibri" panose="020F0502020204030204" pitchFamily="34" charset="0"/>
                <a:cs typeface="Arial" panose="020B0604020202020204" pitchFamily="34" charset="0"/>
              </a:rPr>
              <a:t> </a:t>
            </a:r>
            <a:r>
              <a:rPr lang="ar-SA" sz="2700" dirty="0">
                <a:latin typeface="Arial" panose="020B0604020202020204" pitchFamily="34" charset="0"/>
                <a:ea typeface="Calibri" panose="020F0502020204030204" pitchFamily="34" charset="0"/>
                <a:cs typeface="Arial" panose="020B0604020202020204" pitchFamily="34" charset="0"/>
              </a:rPr>
              <a:t>ويتمثل فيمن يعملون بالحقل التربوي بصفة عامة والتعليمي بصفة خاصة</a:t>
            </a:r>
            <a:r>
              <a:rPr lang="en-US" sz="2700" dirty="0">
                <a:latin typeface="Arial" panose="020B0604020202020204" pitchFamily="34" charset="0"/>
                <a:ea typeface="Calibri" panose="020F0502020204030204" pitchFamily="34" charset="0"/>
                <a:cs typeface="Arial" panose="020B0604020202020204" pitchFamily="34" charset="0"/>
              </a:rPr>
              <a:t>.</a:t>
            </a:r>
          </a:p>
          <a:p>
            <a:r>
              <a:rPr lang="ar-SA" sz="2700" b="1" u="sng" dirty="0" err="1">
                <a:solidFill>
                  <a:srgbClr val="C00000"/>
                </a:solidFill>
                <a:latin typeface="Arial" panose="020B0604020202020204" pitchFamily="34" charset="0"/>
                <a:ea typeface="Calibri" panose="020F0502020204030204" pitchFamily="34" charset="0"/>
                <a:cs typeface="Arial" panose="020B0604020202020204" pitchFamily="34" charset="0"/>
              </a:rPr>
              <a:t>إتجاهات</a:t>
            </a:r>
            <a:r>
              <a:rPr lang="ar-SA" sz="2700" b="1" u="sng" dirty="0">
                <a:solidFill>
                  <a:srgbClr val="C00000"/>
                </a:solidFill>
                <a:latin typeface="Arial" panose="020B0604020202020204" pitchFamily="34" charset="0"/>
                <a:ea typeface="Calibri" panose="020F0502020204030204" pitchFamily="34" charset="0"/>
                <a:cs typeface="Arial" panose="020B0604020202020204" pitchFamily="34" charset="0"/>
              </a:rPr>
              <a:t> الفكر </a:t>
            </a:r>
            <a:r>
              <a:rPr lang="ar-SA" sz="2700" b="1" u="sng" dirty="0" err="1">
                <a:solidFill>
                  <a:srgbClr val="C00000"/>
                </a:solidFill>
                <a:latin typeface="Arial" panose="020B0604020202020204" pitchFamily="34" charset="0"/>
                <a:ea typeface="Calibri" panose="020F0502020204030204" pitchFamily="34" charset="0"/>
                <a:cs typeface="Arial" panose="020B0604020202020204" pitchFamily="34" charset="0"/>
              </a:rPr>
              <a:t>التربوى</a:t>
            </a:r>
            <a:r>
              <a:rPr lang="en-US" sz="2700" b="1" u="sng" dirty="0">
                <a:solidFill>
                  <a:srgbClr val="C00000"/>
                </a:solidFill>
                <a:latin typeface="Arial" panose="020B0604020202020204" pitchFamily="34" charset="0"/>
                <a:ea typeface="Calibri" panose="020F0502020204030204" pitchFamily="34" charset="0"/>
                <a:cs typeface="Arial" panose="020B0604020202020204" pitchFamily="34" charset="0"/>
              </a:rPr>
              <a:t>:</a:t>
            </a:r>
            <a:r>
              <a:rPr lang="en-US" sz="2700" dirty="0">
                <a:latin typeface="Arial" panose="020B0604020202020204" pitchFamily="34" charset="0"/>
                <a:ea typeface="Calibri" panose="020F0502020204030204" pitchFamily="34" charset="0"/>
                <a:cs typeface="Arial" panose="020B0604020202020204" pitchFamily="34" charset="0"/>
              </a:rPr>
              <a:t/>
            </a:r>
            <a:br>
              <a:rPr lang="en-US" sz="2700" dirty="0">
                <a:latin typeface="Arial" panose="020B0604020202020204" pitchFamily="34" charset="0"/>
                <a:ea typeface="Calibri" panose="020F0502020204030204" pitchFamily="34" charset="0"/>
                <a:cs typeface="Arial" panose="020B0604020202020204" pitchFamily="34" charset="0"/>
              </a:rPr>
            </a:br>
            <a:r>
              <a:rPr lang="ar-SA" sz="2700" dirty="0">
                <a:latin typeface="Arial" panose="020B0604020202020204" pitchFamily="34" charset="0"/>
                <a:ea typeface="Calibri" panose="020F0502020204030204" pitchFamily="34" charset="0"/>
                <a:cs typeface="Arial" panose="020B0604020202020204" pitchFamily="34" charset="0"/>
              </a:rPr>
              <a:t>- نظري مستمد من المعتقدات والمحركات الأساسية للفكر</a:t>
            </a:r>
            <a:r>
              <a:rPr lang="en-US" sz="2700" dirty="0">
                <a:latin typeface="Arial" panose="020B0604020202020204" pitchFamily="34" charset="0"/>
                <a:ea typeface="Calibri" panose="020F0502020204030204" pitchFamily="34" charset="0"/>
                <a:cs typeface="Arial" panose="020B0604020202020204" pitchFamily="34" charset="0"/>
              </a:rPr>
              <a:t>.</a:t>
            </a:r>
            <a:br>
              <a:rPr lang="en-US" sz="2700" dirty="0">
                <a:latin typeface="Arial" panose="020B0604020202020204" pitchFamily="34" charset="0"/>
                <a:ea typeface="Calibri" panose="020F0502020204030204" pitchFamily="34" charset="0"/>
                <a:cs typeface="Arial" panose="020B0604020202020204" pitchFamily="34" charset="0"/>
              </a:rPr>
            </a:br>
            <a:r>
              <a:rPr lang="ar-SA" sz="2700" dirty="0">
                <a:latin typeface="Arial" panose="020B0604020202020204" pitchFamily="34" charset="0"/>
                <a:ea typeface="Calibri" panose="020F0502020204030204" pitchFamily="34" charset="0"/>
                <a:cs typeface="Arial" panose="020B0604020202020204" pitchFamily="34" charset="0"/>
              </a:rPr>
              <a:t>- عملي تطبيقي مستمد من المعطيات الاجتماعية بكل جوانبها ومكوناتها</a:t>
            </a:r>
            <a:r>
              <a:rPr lang="en-US" sz="2700" dirty="0">
                <a:latin typeface="Arial" panose="020B0604020202020204" pitchFamily="34" charset="0"/>
                <a:ea typeface="Calibri" panose="020F0502020204030204" pitchFamily="34" charset="0"/>
                <a:cs typeface="Arial" panose="020B0604020202020204" pitchFamily="34" charset="0"/>
              </a:rPr>
              <a:t>.</a:t>
            </a:r>
            <a:r>
              <a:rPr lang="en-US" dirty="0">
                <a:latin typeface="Calibri" panose="020F0502020204030204" pitchFamily="34" charset="0"/>
                <a:ea typeface="Calibri" panose="020F0502020204030204" pitchFamily="34" charset="0"/>
                <a:cs typeface="Arial" panose="020B0604020202020204" pitchFamily="34" charset="0"/>
              </a:rPr>
              <a:t/>
            </a:r>
            <a:br>
              <a:rPr lang="en-US" dirty="0">
                <a:latin typeface="Calibri" panose="020F0502020204030204" pitchFamily="34" charset="0"/>
                <a:ea typeface="Calibri" panose="020F0502020204030204" pitchFamily="34" charset="0"/>
                <a:cs typeface="Arial" panose="020B0604020202020204" pitchFamily="34" charset="0"/>
              </a:rPr>
            </a:br>
            <a:r>
              <a:rPr lang="en-US" dirty="0">
                <a:latin typeface="Calibri" panose="020F0502020204030204" pitchFamily="34" charset="0"/>
                <a:ea typeface="Calibri" panose="020F0502020204030204" pitchFamily="34" charset="0"/>
                <a:cs typeface="Arial" panose="020B0604020202020204" pitchFamily="34" charset="0"/>
              </a:rPr>
              <a:t/>
            </a:r>
            <a:br>
              <a:rPr lang="en-US" dirty="0">
                <a:latin typeface="Calibri" panose="020F0502020204030204" pitchFamily="34" charset="0"/>
                <a:ea typeface="Calibri" panose="020F0502020204030204" pitchFamily="34" charset="0"/>
                <a:cs typeface="Arial" panose="020B0604020202020204" pitchFamily="34" charset="0"/>
              </a:rPr>
            </a:br>
            <a:endParaRPr lang="ar-SA" dirty="0"/>
          </a:p>
        </p:txBody>
      </p:sp>
    </p:spTree>
    <p:extLst>
      <p:ext uri="{BB962C8B-B14F-4D97-AF65-F5344CB8AC3E}">
        <p14:creationId xmlns:p14="http://schemas.microsoft.com/office/powerpoint/2010/main" val="3595121625"/>
      </p:ext>
    </p:extLst>
  </p:cSld>
  <p:clrMapOvr>
    <a:masterClrMapping/>
  </p:clrMapOvr>
  <mc:AlternateContent xmlns:mc="http://schemas.openxmlformats.org/markup-compatibility/2006" xmlns:p14="http://schemas.microsoft.com/office/powerpoint/2010/main">
    <mc:Choice Requires="p14">
      <p:transition spd="slow" p14:dur="2000" advTm="235227"/>
    </mc:Choice>
    <mc:Fallback xmlns="">
      <p:transition spd="slow" advTm="2352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02251" y="692696"/>
            <a:ext cx="6683765" cy="960668"/>
          </a:xfrm>
        </p:spPr>
        <p:txBody>
          <a:bodyPr>
            <a:normAutofit/>
          </a:bodyPr>
          <a:lstStyle/>
          <a:p>
            <a:pPr algn="r"/>
            <a:r>
              <a:rPr lang="ar-SA" sz="3000" b="1" dirty="0">
                <a:latin typeface="Arial" panose="020B0604020202020204" pitchFamily="34" charset="0"/>
                <a:ea typeface="Calibri" panose="020F0502020204030204" pitchFamily="34" charset="0"/>
                <a:cs typeface="Arial" panose="020B0604020202020204" pitchFamily="34" charset="0"/>
              </a:rPr>
              <a:t>العوامل التي تؤدى إلى الخلط في المفاهيم التربوية</a:t>
            </a:r>
            <a:r>
              <a:rPr lang="en-US" sz="3000" b="1" dirty="0">
                <a:latin typeface="Arial" panose="020B0604020202020204" pitchFamily="34" charset="0"/>
                <a:ea typeface="Calibri" panose="020F0502020204030204" pitchFamily="34" charset="0"/>
                <a:cs typeface="Arial" panose="020B0604020202020204" pitchFamily="34" charset="0"/>
              </a:rPr>
              <a:t>:</a:t>
            </a:r>
            <a:endParaRPr lang="ar-SA" sz="4950" dirty="0">
              <a:latin typeface="Arial" panose="020B0604020202020204" pitchFamily="34" charset="0"/>
              <a:cs typeface="Arial" panose="020B0604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12318002"/>
              </p:ext>
            </p:extLst>
          </p:nvPr>
        </p:nvGraphicFramePr>
        <p:xfrm>
          <a:off x="470848" y="2071048"/>
          <a:ext cx="8546572" cy="38119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0124657"/>
      </p:ext>
    </p:extLst>
  </p:cSld>
  <p:clrMapOvr>
    <a:masterClrMapping/>
  </p:clrMapOvr>
  <mc:AlternateContent xmlns:mc="http://schemas.openxmlformats.org/markup-compatibility/2006" xmlns:p14="http://schemas.microsoft.com/office/powerpoint/2010/main">
    <mc:Choice Requires="p14">
      <p:transition spd="slow" p14:dur="2000" advTm="258560"/>
    </mc:Choice>
    <mc:Fallback xmlns="">
      <p:transition spd="slow" advTm="2585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7119C1CE-974F-4351-B1BA-870FC3B6D5F7}"/>
                                            </p:graphicEl>
                                          </p:spTgt>
                                        </p:tgtEl>
                                        <p:attrNameLst>
                                          <p:attrName>style.visibility</p:attrName>
                                        </p:attrNameLst>
                                      </p:cBhvr>
                                      <p:to>
                                        <p:strVal val="visible"/>
                                      </p:to>
                                    </p:set>
                                    <p:animEffect transition="in" filter="fade">
                                      <p:cBhvr>
                                        <p:cTn id="7" dur="500"/>
                                        <p:tgtEl>
                                          <p:spTgt spid="4">
                                            <p:graphicEl>
                                              <a:dgm id="{7119C1CE-974F-4351-B1BA-870FC3B6D5F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A85C3FE8-7218-4BE5-915E-EF780F23B521}"/>
                                            </p:graphicEl>
                                          </p:spTgt>
                                        </p:tgtEl>
                                        <p:attrNameLst>
                                          <p:attrName>style.visibility</p:attrName>
                                        </p:attrNameLst>
                                      </p:cBhvr>
                                      <p:to>
                                        <p:strVal val="visible"/>
                                      </p:to>
                                    </p:set>
                                    <p:animEffect transition="in" filter="fade">
                                      <p:cBhvr>
                                        <p:cTn id="12" dur="500"/>
                                        <p:tgtEl>
                                          <p:spTgt spid="4">
                                            <p:graphicEl>
                                              <a:dgm id="{A85C3FE8-7218-4BE5-915E-EF780F23B521}"/>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E8277492-6F2A-4992-A223-0308A854ECE9}"/>
                                            </p:graphicEl>
                                          </p:spTgt>
                                        </p:tgtEl>
                                        <p:attrNameLst>
                                          <p:attrName>style.visibility</p:attrName>
                                        </p:attrNameLst>
                                      </p:cBhvr>
                                      <p:to>
                                        <p:strVal val="visible"/>
                                      </p:to>
                                    </p:set>
                                    <p:animEffect transition="in" filter="fade">
                                      <p:cBhvr>
                                        <p:cTn id="15" dur="500"/>
                                        <p:tgtEl>
                                          <p:spTgt spid="4">
                                            <p:graphicEl>
                                              <a:dgm id="{E8277492-6F2A-4992-A223-0308A854ECE9}"/>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C9739BF0-FC28-4B2D-A2B0-7D30079B867D}"/>
                                            </p:graphicEl>
                                          </p:spTgt>
                                        </p:tgtEl>
                                        <p:attrNameLst>
                                          <p:attrName>style.visibility</p:attrName>
                                        </p:attrNameLst>
                                      </p:cBhvr>
                                      <p:to>
                                        <p:strVal val="visible"/>
                                      </p:to>
                                    </p:set>
                                    <p:animEffect transition="in" filter="fade">
                                      <p:cBhvr>
                                        <p:cTn id="20" dur="500"/>
                                        <p:tgtEl>
                                          <p:spTgt spid="4">
                                            <p:graphicEl>
                                              <a:dgm id="{C9739BF0-FC28-4B2D-A2B0-7D30079B867D}"/>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4025932C-E020-41D9-87A1-9CDD88C41DE1}"/>
                                            </p:graphicEl>
                                          </p:spTgt>
                                        </p:tgtEl>
                                        <p:attrNameLst>
                                          <p:attrName>style.visibility</p:attrName>
                                        </p:attrNameLst>
                                      </p:cBhvr>
                                      <p:to>
                                        <p:strVal val="visible"/>
                                      </p:to>
                                    </p:set>
                                    <p:animEffect transition="in" filter="fade">
                                      <p:cBhvr>
                                        <p:cTn id="23" dur="500"/>
                                        <p:tgtEl>
                                          <p:spTgt spid="4">
                                            <p:graphicEl>
                                              <a:dgm id="{4025932C-E020-41D9-87A1-9CDD88C41DE1}"/>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7DA1E5A7-3C59-40C4-AF90-76E331911E58}"/>
                                            </p:graphicEl>
                                          </p:spTgt>
                                        </p:tgtEl>
                                        <p:attrNameLst>
                                          <p:attrName>style.visibility</p:attrName>
                                        </p:attrNameLst>
                                      </p:cBhvr>
                                      <p:to>
                                        <p:strVal val="visible"/>
                                      </p:to>
                                    </p:set>
                                    <p:animEffect transition="in" filter="fade">
                                      <p:cBhvr>
                                        <p:cTn id="28" dur="500"/>
                                        <p:tgtEl>
                                          <p:spTgt spid="4">
                                            <p:graphicEl>
                                              <a:dgm id="{7DA1E5A7-3C59-40C4-AF90-76E331911E58}"/>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0F7A4E5B-39A9-466A-A09A-8D9B6A1162AB}"/>
                                            </p:graphicEl>
                                          </p:spTgt>
                                        </p:tgtEl>
                                        <p:attrNameLst>
                                          <p:attrName>style.visibility</p:attrName>
                                        </p:attrNameLst>
                                      </p:cBhvr>
                                      <p:to>
                                        <p:strVal val="visible"/>
                                      </p:to>
                                    </p:set>
                                    <p:animEffect transition="in" filter="fade">
                                      <p:cBhvr>
                                        <p:cTn id="31" dur="500"/>
                                        <p:tgtEl>
                                          <p:spTgt spid="4">
                                            <p:graphicEl>
                                              <a:dgm id="{0F7A4E5B-39A9-466A-A09A-8D9B6A1162AB}"/>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7C6AD278-4A04-4F9F-A447-61234BED2D33}"/>
                                            </p:graphicEl>
                                          </p:spTgt>
                                        </p:tgtEl>
                                        <p:attrNameLst>
                                          <p:attrName>style.visibility</p:attrName>
                                        </p:attrNameLst>
                                      </p:cBhvr>
                                      <p:to>
                                        <p:strVal val="visible"/>
                                      </p:to>
                                    </p:set>
                                    <p:animEffect transition="in" filter="fade">
                                      <p:cBhvr>
                                        <p:cTn id="36" dur="500"/>
                                        <p:tgtEl>
                                          <p:spTgt spid="4">
                                            <p:graphicEl>
                                              <a:dgm id="{7C6AD278-4A04-4F9F-A447-61234BED2D33}"/>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B4728AA9-EB94-46D0-A308-2B2FE9741946}"/>
                                            </p:graphicEl>
                                          </p:spTgt>
                                        </p:tgtEl>
                                        <p:attrNameLst>
                                          <p:attrName>style.visibility</p:attrName>
                                        </p:attrNameLst>
                                      </p:cBhvr>
                                      <p:to>
                                        <p:strVal val="visible"/>
                                      </p:to>
                                    </p:set>
                                    <p:animEffect transition="in" filter="fade">
                                      <p:cBhvr>
                                        <p:cTn id="39" dur="500"/>
                                        <p:tgtEl>
                                          <p:spTgt spid="4">
                                            <p:graphicEl>
                                              <a:dgm id="{B4728AA9-EB94-46D0-A308-2B2FE9741946}"/>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graphicEl>
                                              <a:dgm id="{32E064CA-E381-478C-9818-5F19B46E02D3}"/>
                                            </p:graphicEl>
                                          </p:spTgt>
                                        </p:tgtEl>
                                        <p:attrNameLst>
                                          <p:attrName>style.visibility</p:attrName>
                                        </p:attrNameLst>
                                      </p:cBhvr>
                                      <p:to>
                                        <p:strVal val="visible"/>
                                      </p:to>
                                    </p:set>
                                    <p:animEffect transition="in" filter="fade">
                                      <p:cBhvr>
                                        <p:cTn id="44" dur="500"/>
                                        <p:tgtEl>
                                          <p:spTgt spid="4">
                                            <p:graphicEl>
                                              <a:dgm id="{32E064CA-E381-478C-9818-5F19B46E02D3}"/>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
                                            <p:graphicEl>
                                              <a:dgm id="{323D29AF-48EA-4AC2-8675-E8F93FD4015A}"/>
                                            </p:graphicEl>
                                          </p:spTgt>
                                        </p:tgtEl>
                                        <p:attrNameLst>
                                          <p:attrName>style.visibility</p:attrName>
                                        </p:attrNameLst>
                                      </p:cBhvr>
                                      <p:to>
                                        <p:strVal val="visible"/>
                                      </p:to>
                                    </p:set>
                                    <p:animEffect transition="in" filter="fade">
                                      <p:cBhvr>
                                        <p:cTn id="47" dur="500"/>
                                        <p:tgtEl>
                                          <p:spTgt spid="4">
                                            <p:graphicEl>
                                              <a:dgm id="{323D29AF-48EA-4AC2-8675-E8F93FD4015A}"/>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3778E887-2217-4AB1-A517-A577791B6028}"/>
                                            </p:graphicEl>
                                          </p:spTgt>
                                        </p:tgtEl>
                                        <p:attrNameLst>
                                          <p:attrName>style.visibility</p:attrName>
                                        </p:attrNameLst>
                                      </p:cBhvr>
                                      <p:to>
                                        <p:strVal val="visible"/>
                                      </p:to>
                                    </p:set>
                                    <p:animEffect transition="in" filter="fade">
                                      <p:cBhvr>
                                        <p:cTn id="52" dur="500"/>
                                        <p:tgtEl>
                                          <p:spTgt spid="4">
                                            <p:graphicEl>
                                              <a:dgm id="{3778E887-2217-4AB1-A517-A577791B6028}"/>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
                                            <p:graphicEl>
                                              <a:dgm id="{4B33D679-43B3-4757-A54B-697CA9E412C0}"/>
                                            </p:graphicEl>
                                          </p:spTgt>
                                        </p:tgtEl>
                                        <p:attrNameLst>
                                          <p:attrName>style.visibility</p:attrName>
                                        </p:attrNameLst>
                                      </p:cBhvr>
                                      <p:to>
                                        <p:strVal val="visible"/>
                                      </p:to>
                                    </p:set>
                                    <p:animEffect transition="in" filter="fade">
                                      <p:cBhvr>
                                        <p:cTn id="55" dur="500"/>
                                        <p:tgtEl>
                                          <p:spTgt spid="4">
                                            <p:graphicEl>
                                              <a:dgm id="{4B33D679-43B3-4757-A54B-697CA9E412C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364701" y="946607"/>
            <a:ext cx="6683765" cy="960668"/>
          </a:xfrm>
        </p:spPr>
        <p:txBody>
          <a:bodyPr>
            <a:normAutofit/>
          </a:bodyPr>
          <a:lstStyle/>
          <a:p>
            <a:pPr algn="r"/>
            <a:r>
              <a:rPr lang="ar-SA" sz="4000" b="1" dirty="0">
                <a:solidFill>
                  <a:srgbClr val="C00000"/>
                </a:solidFill>
              </a:rPr>
              <a:t>ما هو الفكر ؟ </a:t>
            </a:r>
          </a:p>
        </p:txBody>
      </p:sp>
      <p:sp>
        <p:nvSpPr>
          <p:cNvPr id="3" name="عنصر نائب للمحتوى 2"/>
          <p:cNvSpPr>
            <a:spLocks noGrp="1"/>
          </p:cNvSpPr>
          <p:nvPr>
            <p:ph idx="1"/>
          </p:nvPr>
        </p:nvSpPr>
        <p:spPr>
          <a:xfrm>
            <a:off x="255896" y="2177671"/>
            <a:ext cx="8792570" cy="4347673"/>
          </a:xfrm>
        </p:spPr>
        <p:txBody>
          <a:bodyPr>
            <a:normAutofit/>
          </a:bodyPr>
          <a:lstStyle/>
          <a:p>
            <a:pPr marL="471488" indent="-214313" algn="just">
              <a:lnSpc>
                <a:spcPct val="115000"/>
              </a:lnSpc>
              <a:spcAft>
                <a:spcPts val="750"/>
              </a:spcAft>
            </a:pPr>
            <a:r>
              <a:rPr lang="ar-SA" sz="2100" b="1" dirty="0">
                <a:latin typeface="Arial" panose="020B0604020202020204" pitchFamily="34" charset="0"/>
                <a:ea typeface="Calibri" panose="020F0502020204030204" pitchFamily="34" charset="0"/>
                <a:cs typeface="Arial" panose="020B0604020202020204" pitchFamily="34" charset="0"/>
              </a:rPr>
              <a:t>الفكر نتاج </a:t>
            </a:r>
            <a:r>
              <a:rPr lang="ar-SA" sz="2100" b="1" dirty="0">
                <a:solidFill>
                  <a:srgbClr val="C00000"/>
                </a:solidFill>
                <a:latin typeface="Arial" panose="020B0604020202020204" pitchFamily="34" charset="0"/>
                <a:ea typeface="Calibri" panose="020F0502020204030204" pitchFamily="34" charset="0"/>
                <a:cs typeface="Arial" panose="020B0604020202020204" pitchFamily="34" charset="0"/>
              </a:rPr>
              <a:t>لعقلانية</a:t>
            </a:r>
            <a:r>
              <a:rPr lang="ar-SA" sz="2100" b="1" dirty="0">
                <a:latin typeface="Arial" panose="020B0604020202020204" pitchFamily="34" charset="0"/>
                <a:ea typeface="Calibri" panose="020F0502020204030204" pitchFamily="34" charset="0"/>
                <a:cs typeface="Arial" panose="020B0604020202020204" pitchFamily="34" charset="0"/>
              </a:rPr>
              <a:t> الإنسان، أي إعماله لعقله وتفكيره في ذاته وفي المخلوقات وفي هذا الكون من حوله، فالفكر قرين الوجود الإنساني، فأينما وجد الإنسان في بيئة أو مجتمع معين أعمل عقله </a:t>
            </a:r>
            <a:r>
              <a:rPr lang="ar-SA" sz="2100" b="1" u="sng" dirty="0">
                <a:latin typeface="Arial" panose="020B0604020202020204" pitchFamily="34" charset="0"/>
                <a:ea typeface="Calibri" panose="020F0502020204030204" pitchFamily="34" charset="0"/>
                <a:cs typeface="Arial" panose="020B0604020202020204" pitchFamily="34" charset="0"/>
              </a:rPr>
              <a:t>وأنتج أفكارًا يتوجه بها في معاشه، ويفسّر بها وجوده ومستقبله.</a:t>
            </a:r>
            <a:endParaRPr lang="ar-SA" sz="2100" b="1" dirty="0">
              <a:latin typeface="Arial" panose="020B0604020202020204" pitchFamily="34" charset="0"/>
              <a:ea typeface="Calibri" panose="020F0502020204030204" pitchFamily="34" charset="0"/>
              <a:cs typeface="Arial" panose="020B0604020202020204" pitchFamily="34" charset="0"/>
            </a:endParaRPr>
          </a:p>
          <a:p>
            <a:pPr marL="471488" indent="-214313" algn="just">
              <a:lnSpc>
                <a:spcPct val="115000"/>
              </a:lnSpc>
              <a:spcAft>
                <a:spcPts val="750"/>
              </a:spcAft>
            </a:pPr>
            <a:r>
              <a:rPr lang="ar-SA" sz="2100" b="1" dirty="0">
                <a:latin typeface="Arial" panose="020B0604020202020204" pitchFamily="34" charset="0"/>
                <a:ea typeface="Calibri" panose="020F0502020204030204" pitchFamily="34" charset="0"/>
                <a:cs typeface="Arial" panose="020B0604020202020204" pitchFamily="34" charset="0"/>
              </a:rPr>
              <a:t>فالفكر تعبير عن واقع </a:t>
            </a:r>
            <a:r>
              <a:rPr lang="ar-SA" sz="2100" b="1" dirty="0">
                <a:solidFill>
                  <a:srgbClr val="C00000"/>
                </a:solidFill>
                <a:latin typeface="Arial" panose="020B0604020202020204" pitchFamily="34" charset="0"/>
                <a:ea typeface="Calibri" panose="020F0502020204030204" pitchFamily="34" charset="0"/>
                <a:cs typeface="Arial" panose="020B0604020202020204" pitchFamily="34" charset="0"/>
              </a:rPr>
              <a:t>اجتماعي</a:t>
            </a:r>
            <a:r>
              <a:rPr lang="ar-SA" sz="2100" b="1" dirty="0">
                <a:latin typeface="Arial" panose="020B0604020202020204" pitchFamily="34" charset="0"/>
                <a:ea typeface="Calibri" panose="020F0502020204030204" pitchFamily="34" charset="0"/>
                <a:cs typeface="Arial" panose="020B0604020202020204" pitchFamily="34" charset="0"/>
              </a:rPr>
              <a:t>، لذا يقال الفكر العربي، الفكر الأوروبي، الفكر الإسلامي...</a:t>
            </a:r>
          </a:p>
          <a:p>
            <a:pPr marL="471488" indent="-214313" algn="just">
              <a:lnSpc>
                <a:spcPct val="115000"/>
              </a:lnSpc>
              <a:spcAft>
                <a:spcPts val="750"/>
              </a:spcAft>
            </a:pPr>
            <a:r>
              <a:rPr lang="ar-SA" sz="2100" b="1" dirty="0">
                <a:latin typeface="Arial" panose="020B0604020202020204" pitchFamily="34" charset="0"/>
                <a:ea typeface="Calibri" panose="020F0502020204030204" pitchFamily="34" charset="0"/>
                <a:cs typeface="Arial" panose="020B0604020202020204" pitchFamily="34" charset="0"/>
              </a:rPr>
              <a:t>فالفكر عامة هو: كل تعميم </a:t>
            </a:r>
            <a:r>
              <a:rPr lang="ar-SA" sz="2100" b="1" dirty="0">
                <a:solidFill>
                  <a:srgbClr val="C00000"/>
                </a:solidFill>
                <a:latin typeface="Arial" panose="020B0604020202020204" pitchFamily="34" charset="0"/>
                <a:ea typeface="Calibri" panose="020F0502020204030204" pitchFamily="34" charset="0"/>
                <a:cs typeface="Arial" panose="020B0604020202020204" pitchFamily="34" charset="0"/>
              </a:rPr>
              <a:t>نظري</a:t>
            </a:r>
            <a:r>
              <a:rPr lang="ar-SA" sz="2100" b="1" dirty="0">
                <a:latin typeface="Arial" panose="020B0604020202020204" pitchFamily="34" charset="0"/>
                <a:ea typeface="Calibri" panose="020F0502020204030204" pitchFamily="34" charset="0"/>
                <a:cs typeface="Arial" panose="020B0604020202020204" pitchFamily="34" charset="0"/>
              </a:rPr>
              <a:t> لتجارب البشر الجزئية.</a:t>
            </a:r>
          </a:p>
          <a:p>
            <a:pPr marL="471488" indent="-214313" algn="just">
              <a:lnSpc>
                <a:spcPct val="115000"/>
              </a:lnSpc>
              <a:spcAft>
                <a:spcPts val="750"/>
              </a:spcAft>
            </a:pPr>
            <a:r>
              <a:rPr lang="ar-SA" sz="2100" b="1" dirty="0">
                <a:latin typeface="Arial" panose="020B0604020202020204" pitchFamily="34" charset="0"/>
                <a:ea typeface="Calibri" panose="020F0502020204030204" pitchFamily="34" charset="0"/>
                <a:cs typeface="Arial" panose="020B0604020202020204" pitchFamily="34" charset="0"/>
              </a:rPr>
              <a:t>ويعرف بانه فعل </a:t>
            </a:r>
            <a:r>
              <a:rPr lang="ar-SA" sz="2100" b="1" dirty="0">
                <a:solidFill>
                  <a:srgbClr val="C00000"/>
                </a:solidFill>
                <a:latin typeface="Arial" panose="020B0604020202020204" pitchFamily="34" charset="0"/>
                <a:ea typeface="Calibri" panose="020F0502020204030204" pitchFamily="34" charset="0"/>
                <a:cs typeface="Arial" panose="020B0604020202020204" pitchFamily="34" charset="0"/>
              </a:rPr>
              <a:t>إنساني</a:t>
            </a:r>
            <a:r>
              <a:rPr lang="ar-SA" sz="2100" b="1" dirty="0">
                <a:latin typeface="Arial" panose="020B0604020202020204" pitchFamily="34" charset="0"/>
                <a:ea typeface="Calibri" panose="020F0502020204030204" pitchFamily="34" charset="0"/>
                <a:cs typeface="Arial" panose="020B0604020202020204" pitchFamily="34" charset="0"/>
              </a:rPr>
              <a:t> يقوم على الإدراك والتأمل والاستنتاج والقدرة على الاختيار </a:t>
            </a:r>
            <a:r>
              <a:rPr lang="ar-SA" sz="2100" b="1" dirty="0" err="1">
                <a:latin typeface="Arial" panose="020B0604020202020204" pitchFamily="34" charset="0"/>
                <a:ea typeface="Calibri" panose="020F0502020204030204" pitchFamily="34" charset="0"/>
                <a:cs typeface="Arial" panose="020B0604020202020204" pitchFamily="34" charset="0"/>
              </a:rPr>
              <a:t>فى</a:t>
            </a:r>
            <a:r>
              <a:rPr lang="ar-SA" sz="2100" b="1" dirty="0">
                <a:latin typeface="Arial" panose="020B0604020202020204" pitchFamily="34" charset="0"/>
                <a:ea typeface="Calibri" panose="020F0502020204030204" pitchFamily="34" charset="0"/>
                <a:cs typeface="Arial" panose="020B0604020202020204" pitchFamily="34" charset="0"/>
              </a:rPr>
              <a:t> المسائل والمشكلات بعد الملاحظة والقياس أو مجرد التأمل</a:t>
            </a:r>
            <a:r>
              <a:rPr lang="en-US" sz="2100" b="1" dirty="0">
                <a:latin typeface="Arial" panose="020B0604020202020204" pitchFamily="34" charset="0"/>
                <a:ea typeface="Calibri" panose="020F0502020204030204" pitchFamily="34" charset="0"/>
                <a:cs typeface="Arial" panose="020B0604020202020204" pitchFamily="34" charset="0"/>
              </a:rPr>
              <a:t>.</a:t>
            </a:r>
          </a:p>
          <a:p>
            <a:pPr marL="471488" indent="-214313" algn="just">
              <a:lnSpc>
                <a:spcPct val="115000"/>
              </a:lnSpc>
              <a:spcAft>
                <a:spcPts val="750"/>
              </a:spcAft>
            </a:pPr>
            <a:r>
              <a:rPr lang="ar-SA" sz="2100" b="1" u="sng" dirty="0">
                <a:latin typeface="Arial" panose="020B0604020202020204" pitchFamily="34" charset="0"/>
                <a:ea typeface="Calibri" panose="020F0502020204030204" pitchFamily="34" charset="0"/>
                <a:cs typeface="Arial" panose="020B0604020202020204" pitchFamily="34" charset="0"/>
              </a:rPr>
              <a:t>بمعنى آخر هو: مجموع الأسس النظرية والمفاهيم والمعاني التي تكمن خلف مظاهر السلوك الإنساني.</a:t>
            </a:r>
            <a:endParaRPr lang="en-US" sz="2100" b="1" u="sng" dirty="0">
              <a:latin typeface="Arial" panose="020B0604020202020204" pitchFamily="34" charset="0"/>
              <a:ea typeface="Calibri" panose="020F0502020204030204" pitchFamily="34" charset="0"/>
              <a:cs typeface="Arial" panose="020B0604020202020204" pitchFamily="34" charset="0"/>
            </a:endParaRPr>
          </a:p>
          <a:p>
            <a:endParaRPr lang="ar-SA" dirty="0"/>
          </a:p>
        </p:txBody>
      </p:sp>
    </p:spTree>
    <p:extLst>
      <p:ext uri="{BB962C8B-B14F-4D97-AF65-F5344CB8AC3E}">
        <p14:creationId xmlns:p14="http://schemas.microsoft.com/office/powerpoint/2010/main" val="3732526785"/>
      </p:ext>
    </p:extLst>
  </p:cSld>
  <p:clrMapOvr>
    <a:masterClrMapping/>
  </p:clrMapOvr>
  <mc:AlternateContent xmlns:mc="http://schemas.openxmlformats.org/markup-compatibility/2006" xmlns:p14="http://schemas.microsoft.com/office/powerpoint/2010/main">
    <mc:Choice Requires="p14">
      <p:transition spd="slow" p14:dur="2000" advTm="147566"/>
    </mc:Choice>
    <mc:Fallback xmlns="">
      <p:transition spd="slow" advTm="1475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44694" y="857251"/>
            <a:ext cx="7199306" cy="757451"/>
          </a:xfrm>
        </p:spPr>
        <p:txBody>
          <a:bodyPr>
            <a:normAutofit/>
          </a:bodyPr>
          <a:lstStyle/>
          <a:p>
            <a:pPr algn="r"/>
            <a:r>
              <a:rPr lang="ar-SA" sz="3600" b="1" dirty="0">
                <a:solidFill>
                  <a:srgbClr val="C00000"/>
                </a:solidFill>
                <a:latin typeface="Arial" panose="020B0604020202020204" pitchFamily="34" charset="0"/>
                <a:cs typeface="Arial" panose="020B0604020202020204" pitchFamily="34" charset="0"/>
              </a:rPr>
              <a:t>مفهوم الفكر التربوي</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97801513"/>
              </p:ext>
            </p:extLst>
          </p:nvPr>
        </p:nvGraphicFramePr>
        <p:xfrm>
          <a:off x="163773" y="1788711"/>
          <a:ext cx="8980228" cy="4212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5945249"/>
      </p:ext>
    </p:extLst>
  </p:cSld>
  <p:clrMapOvr>
    <a:masterClrMapping/>
  </p:clrMapOvr>
  <mc:AlternateContent xmlns:mc="http://schemas.openxmlformats.org/markup-compatibility/2006" xmlns:p14="http://schemas.microsoft.com/office/powerpoint/2010/main">
    <mc:Choice Requires="p14">
      <p:transition spd="slow" p14:dur="2000" advTm="142803"/>
    </mc:Choice>
    <mc:Fallback xmlns="">
      <p:transition spd="slow" advTm="1428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5589CDE-9886-4342-A0D8-689B74C70989}"/>
                                            </p:graphicEl>
                                          </p:spTgt>
                                        </p:tgtEl>
                                        <p:attrNameLst>
                                          <p:attrName>style.visibility</p:attrName>
                                        </p:attrNameLst>
                                      </p:cBhvr>
                                      <p:to>
                                        <p:strVal val="visible"/>
                                      </p:to>
                                    </p:set>
                                    <p:animEffect transition="in" filter="fade">
                                      <p:cBhvr>
                                        <p:cTn id="7" dur="500"/>
                                        <p:tgtEl>
                                          <p:spTgt spid="4">
                                            <p:graphicEl>
                                              <a:dgm id="{85589CDE-9886-4342-A0D8-689B74C70989}"/>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D542D332-22E1-4490-8F9F-26123B9A8AAD}"/>
                                            </p:graphicEl>
                                          </p:spTgt>
                                        </p:tgtEl>
                                        <p:attrNameLst>
                                          <p:attrName>style.visibility</p:attrName>
                                        </p:attrNameLst>
                                      </p:cBhvr>
                                      <p:to>
                                        <p:strVal val="visible"/>
                                      </p:to>
                                    </p:set>
                                    <p:animEffect transition="in" filter="fade">
                                      <p:cBhvr>
                                        <p:cTn id="10" dur="500"/>
                                        <p:tgtEl>
                                          <p:spTgt spid="4">
                                            <p:graphicEl>
                                              <a:dgm id="{D542D332-22E1-4490-8F9F-26123B9A8AA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41A7472D-5DA9-48FC-9BFE-726101166DA2}"/>
                                            </p:graphicEl>
                                          </p:spTgt>
                                        </p:tgtEl>
                                        <p:attrNameLst>
                                          <p:attrName>style.visibility</p:attrName>
                                        </p:attrNameLst>
                                      </p:cBhvr>
                                      <p:to>
                                        <p:strVal val="visible"/>
                                      </p:to>
                                    </p:set>
                                    <p:animEffect transition="in" filter="fade">
                                      <p:cBhvr>
                                        <p:cTn id="15" dur="500"/>
                                        <p:tgtEl>
                                          <p:spTgt spid="4">
                                            <p:graphicEl>
                                              <a:dgm id="{41A7472D-5DA9-48FC-9BFE-726101166DA2}"/>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9293900D-A7E7-4D28-A436-3E4E11936066}"/>
                                            </p:graphicEl>
                                          </p:spTgt>
                                        </p:tgtEl>
                                        <p:attrNameLst>
                                          <p:attrName>style.visibility</p:attrName>
                                        </p:attrNameLst>
                                      </p:cBhvr>
                                      <p:to>
                                        <p:strVal val="visible"/>
                                      </p:to>
                                    </p:set>
                                    <p:animEffect transition="in" filter="fade">
                                      <p:cBhvr>
                                        <p:cTn id="18" dur="500"/>
                                        <p:tgtEl>
                                          <p:spTgt spid="4">
                                            <p:graphicEl>
                                              <a:dgm id="{9293900D-A7E7-4D28-A436-3E4E11936066}"/>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39C82DD1-6E11-46F6-8B7C-1702CB39D95D}"/>
                                            </p:graphicEl>
                                          </p:spTgt>
                                        </p:tgtEl>
                                        <p:attrNameLst>
                                          <p:attrName>style.visibility</p:attrName>
                                        </p:attrNameLst>
                                      </p:cBhvr>
                                      <p:to>
                                        <p:strVal val="visible"/>
                                      </p:to>
                                    </p:set>
                                    <p:animEffect transition="in" filter="fade">
                                      <p:cBhvr>
                                        <p:cTn id="23" dur="500"/>
                                        <p:tgtEl>
                                          <p:spTgt spid="4">
                                            <p:graphicEl>
                                              <a:dgm id="{39C82DD1-6E11-46F6-8B7C-1702CB39D95D}"/>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F3C0EF6D-4733-4730-AD30-0307EBB759FF}"/>
                                            </p:graphicEl>
                                          </p:spTgt>
                                        </p:tgtEl>
                                        <p:attrNameLst>
                                          <p:attrName>style.visibility</p:attrName>
                                        </p:attrNameLst>
                                      </p:cBhvr>
                                      <p:to>
                                        <p:strVal val="visible"/>
                                      </p:to>
                                    </p:set>
                                    <p:animEffect transition="in" filter="fade">
                                      <p:cBhvr>
                                        <p:cTn id="26" dur="500"/>
                                        <p:tgtEl>
                                          <p:spTgt spid="4">
                                            <p:graphicEl>
                                              <a:dgm id="{F3C0EF6D-4733-4730-AD30-0307EBB759FF}"/>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012A0ADB-A1F4-4ABF-948B-0B0298314528}"/>
                                            </p:graphicEl>
                                          </p:spTgt>
                                        </p:tgtEl>
                                        <p:attrNameLst>
                                          <p:attrName>style.visibility</p:attrName>
                                        </p:attrNameLst>
                                      </p:cBhvr>
                                      <p:to>
                                        <p:strVal val="visible"/>
                                      </p:to>
                                    </p:set>
                                    <p:animEffect transition="in" filter="fade">
                                      <p:cBhvr>
                                        <p:cTn id="31" dur="500"/>
                                        <p:tgtEl>
                                          <p:spTgt spid="4">
                                            <p:graphicEl>
                                              <a:dgm id="{012A0ADB-A1F4-4ABF-948B-0B0298314528}"/>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84312F94-EAB8-4418-8C2D-CFBB2009F8A5}"/>
                                            </p:graphicEl>
                                          </p:spTgt>
                                        </p:tgtEl>
                                        <p:attrNameLst>
                                          <p:attrName>style.visibility</p:attrName>
                                        </p:attrNameLst>
                                      </p:cBhvr>
                                      <p:to>
                                        <p:strVal val="visible"/>
                                      </p:to>
                                    </p:set>
                                    <p:animEffect transition="in" filter="fade">
                                      <p:cBhvr>
                                        <p:cTn id="34" dur="500"/>
                                        <p:tgtEl>
                                          <p:spTgt spid="4">
                                            <p:graphicEl>
                                              <a:dgm id="{84312F94-EAB8-4418-8C2D-CFBB2009F8A5}"/>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E6CAB16F-A4CA-49B0-9F87-D2B24FB4ADDF}"/>
                                            </p:graphicEl>
                                          </p:spTgt>
                                        </p:tgtEl>
                                        <p:attrNameLst>
                                          <p:attrName>style.visibility</p:attrName>
                                        </p:attrNameLst>
                                      </p:cBhvr>
                                      <p:to>
                                        <p:strVal val="visible"/>
                                      </p:to>
                                    </p:set>
                                    <p:animEffect transition="in" filter="fade">
                                      <p:cBhvr>
                                        <p:cTn id="39" dur="500"/>
                                        <p:tgtEl>
                                          <p:spTgt spid="4">
                                            <p:graphicEl>
                                              <a:dgm id="{E6CAB16F-A4CA-49B0-9F87-D2B24FB4ADDF}"/>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11438160-C857-4F10-A475-2542356BEA46}"/>
                                            </p:graphicEl>
                                          </p:spTgt>
                                        </p:tgtEl>
                                        <p:attrNameLst>
                                          <p:attrName>style.visibility</p:attrName>
                                        </p:attrNameLst>
                                      </p:cBhvr>
                                      <p:to>
                                        <p:strVal val="visible"/>
                                      </p:to>
                                    </p:set>
                                    <p:animEffect transition="in" filter="fade">
                                      <p:cBhvr>
                                        <p:cTn id="42" dur="500"/>
                                        <p:tgtEl>
                                          <p:spTgt spid="4">
                                            <p:graphicEl>
                                              <a:dgm id="{11438160-C857-4F10-A475-2542356BEA46}"/>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A1144C1F-8F0D-4251-A7FC-122EFFBCA359}"/>
                                            </p:graphicEl>
                                          </p:spTgt>
                                        </p:tgtEl>
                                        <p:attrNameLst>
                                          <p:attrName>style.visibility</p:attrName>
                                        </p:attrNameLst>
                                      </p:cBhvr>
                                      <p:to>
                                        <p:strVal val="visible"/>
                                      </p:to>
                                    </p:set>
                                    <p:animEffect transition="in" filter="fade">
                                      <p:cBhvr>
                                        <p:cTn id="47" dur="500"/>
                                        <p:tgtEl>
                                          <p:spTgt spid="4">
                                            <p:graphicEl>
                                              <a:dgm id="{A1144C1F-8F0D-4251-A7FC-122EFFBCA359}"/>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graphicEl>
                                              <a:dgm id="{FF8F5152-3D17-445A-B972-6F132426B428}"/>
                                            </p:graphicEl>
                                          </p:spTgt>
                                        </p:tgtEl>
                                        <p:attrNameLst>
                                          <p:attrName>style.visibility</p:attrName>
                                        </p:attrNameLst>
                                      </p:cBhvr>
                                      <p:to>
                                        <p:strVal val="visible"/>
                                      </p:to>
                                    </p:set>
                                    <p:animEffect transition="in" filter="fade">
                                      <p:cBhvr>
                                        <p:cTn id="50" dur="500"/>
                                        <p:tgtEl>
                                          <p:spTgt spid="4">
                                            <p:graphicEl>
                                              <a:dgm id="{FF8F5152-3D17-445A-B972-6F132426B42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3568" y="620688"/>
            <a:ext cx="6683765" cy="596443"/>
          </a:xfrm>
        </p:spPr>
        <p:txBody>
          <a:bodyPr>
            <a:noAutofit/>
          </a:bodyPr>
          <a:lstStyle/>
          <a:p>
            <a:pPr marL="257175" indent="-257175" algn="r">
              <a:lnSpc>
                <a:spcPct val="115000"/>
              </a:lnSpc>
              <a:spcBef>
                <a:spcPts val="750"/>
              </a:spcBef>
              <a:spcAft>
                <a:spcPts val="750"/>
              </a:spcAft>
            </a:pPr>
            <a:r>
              <a:rPr lang="ar-SA" sz="3000" b="1" u="sng" dirty="0">
                <a:solidFill>
                  <a:srgbClr val="C00000"/>
                </a:solidFill>
                <a:latin typeface="Calibri" panose="020F0502020204030204" pitchFamily="34" charset="0"/>
                <a:ea typeface="Calibri" panose="020F0502020204030204" pitchFamily="34" charset="0"/>
                <a:cs typeface="Simplified Arabic" panose="02020603050405020304" pitchFamily="18" charset="-78"/>
              </a:rPr>
              <a:t>كيف يمكن دراسة الفكر التربوي ؟</a:t>
            </a:r>
            <a:endParaRPr lang="ar-SA" sz="6000" b="1" u="sng" dirty="0">
              <a:solidFill>
                <a:srgbClr val="C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4772536"/>
              </p:ext>
            </p:extLst>
          </p:nvPr>
        </p:nvGraphicFramePr>
        <p:xfrm>
          <a:off x="112594" y="1217131"/>
          <a:ext cx="9031407" cy="50921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5156546"/>
      </p:ext>
    </p:extLst>
  </p:cSld>
  <p:clrMapOvr>
    <a:masterClrMapping/>
  </p:clrMapOvr>
  <mc:AlternateContent xmlns:mc="http://schemas.openxmlformats.org/markup-compatibility/2006" xmlns:p14="http://schemas.microsoft.com/office/powerpoint/2010/main">
    <mc:Choice Requires="p14">
      <p:transition spd="slow" p14:dur="2000" advTm="85814"/>
    </mc:Choice>
    <mc:Fallback xmlns="">
      <p:transition spd="slow" advTm="85814"/>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34918339"/>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8963700"/>
      </p:ext>
    </p:extLst>
  </p:cSld>
  <p:clrMapOvr>
    <a:masterClrMapping/>
  </p:clrMapOvr>
  <mc:AlternateContent xmlns:mc="http://schemas.openxmlformats.org/markup-compatibility/2006" xmlns:p14="http://schemas.microsoft.com/office/powerpoint/2010/main">
    <mc:Choice Requires="p14">
      <p:transition spd="slow" p14:dur="2000" advTm="120928"/>
    </mc:Choice>
    <mc:Fallback xmlns="">
      <p:transition spd="slow" advTm="120928"/>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472518" cy="1143000"/>
          </a:xfrm>
        </p:spPr>
        <p:txBody>
          <a:bodyPr>
            <a:normAutofit/>
          </a:bodyPr>
          <a:lstStyle/>
          <a:p>
            <a:pPr algn="ctr"/>
            <a:r>
              <a:rPr lang="ar-SA" sz="4000" b="1" u="sng" dirty="0" smtClean="0">
                <a:solidFill>
                  <a:srgbClr val="FF0000"/>
                </a:solidFill>
              </a:rPr>
              <a:t>لماذا يدرس المعلم تطور الفكر التربوي ؟ </a:t>
            </a:r>
            <a:endParaRPr lang="ar-SA" sz="4000" b="1" u="sng"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67239771"/>
              </p:ext>
            </p:extLst>
          </p:nvPr>
        </p:nvGraphicFramePr>
        <p:xfrm>
          <a:off x="457200" y="1340768"/>
          <a:ext cx="86868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555044882"/>
      </p:ext>
    </p:extLst>
  </p:cSld>
  <p:clrMapOvr>
    <a:masterClrMapping/>
  </p:clrMapOvr>
  <mc:AlternateContent xmlns:mc="http://schemas.openxmlformats.org/markup-compatibility/2006" xmlns:p14="http://schemas.microsoft.com/office/powerpoint/2010/main">
    <mc:Choice Requires="p14">
      <p:transition spd="slow" p14:dur="2000" advTm="127573"/>
    </mc:Choice>
    <mc:Fallback xmlns="">
      <p:transition spd="slow" advTm="1275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457574248"/>
              </p:ext>
            </p:extLst>
          </p:nvPr>
        </p:nvGraphicFramePr>
        <p:xfrm>
          <a:off x="0" y="548680"/>
          <a:ext cx="9144000" cy="6093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7300396"/>
      </p:ext>
    </p:extLst>
  </p:cSld>
  <p:clrMapOvr>
    <a:masterClrMapping/>
  </p:clrMapOvr>
  <mc:AlternateContent xmlns:mc="http://schemas.openxmlformats.org/markup-compatibility/2006" xmlns:p14="http://schemas.microsoft.com/office/powerpoint/2010/main">
    <mc:Choice Requires="p14">
      <p:transition spd="slow" p14:dur="2000" advTm="63355"/>
    </mc:Choice>
    <mc:Fallback xmlns="">
      <p:transition spd="slow" advTm="63355"/>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7467600" cy="1142984"/>
          </a:xfrm>
        </p:spPr>
        <p:txBody>
          <a:bodyPr/>
          <a:lstStyle/>
          <a:p>
            <a:pPr algn="ctr"/>
            <a:r>
              <a:rPr lang="ar-SA" b="1" u="sng" dirty="0" smtClean="0">
                <a:solidFill>
                  <a:srgbClr val="FF0000"/>
                </a:solidFill>
              </a:rPr>
              <a:t>كيف ندرس الفكر التربوي  ؟</a:t>
            </a:r>
            <a:endParaRPr lang="ar-SA" b="1" u="sng"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48510986"/>
              </p:ext>
            </p:extLst>
          </p:nvPr>
        </p:nvGraphicFramePr>
        <p:xfrm>
          <a:off x="0" y="1214422"/>
          <a:ext cx="9144000" cy="56435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459190750"/>
      </p:ext>
    </p:extLst>
  </p:cSld>
  <p:clrMapOvr>
    <a:masterClrMapping/>
  </p:clrMapOvr>
  <mc:AlternateContent xmlns:mc="http://schemas.openxmlformats.org/markup-compatibility/2006" xmlns:p14="http://schemas.microsoft.com/office/powerpoint/2010/main">
    <mc:Choice Requires="p14">
      <p:transition spd="slow" p14:dur="2000" advTm="32444"/>
    </mc:Choice>
    <mc:Fallback xmlns="">
      <p:transition spd="slow" advTm="324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sz="5400" b="1" u="sng" cap="all" dirty="0">
                <a:latin typeface="Impact" panose="020B0806030902050204"/>
              </a:rPr>
              <a:t>عناصر الفكر التربوي </a:t>
            </a:r>
            <a:r>
              <a:rPr lang="ar-OM" sz="5400" b="1" u="sng" cap="all" dirty="0" smtClean="0">
                <a:latin typeface="Impact" panose="020B0806030902050204"/>
              </a:rPr>
              <a:t>:</a:t>
            </a:r>
            <a:endParaRPr lang="ar-OM" sz="5400" b="1" u="sng" cap="all" dirty="0">
              <a:latin typeface="Impact" panose="020B0806030902050204"/>
            </a:endParaRPr>
          </a:p>
        </p:txBody>
      </p:sp>
      <p:sp>
        <p:nvSpPr>
          <p:cNvPr id="3" name="Content Placeholder 2"/>
          <p:cNvSpPr>
            <a:spLocks noGrp="1"/>
          </p:cNvSpPr>
          <p:nvPr>
            <p:ph idx="1"/>
          </p:nvPr>
        </p:nvSpPr>
        <p:spPr/>
        <p:txBody>
          <a:bodyPr>
            <a:normAutofit lnSpcReduction="10000"/>
          </a:bodyPr>
          <a:lstStyle/>
          <a:p>
            <a:pPr marL="0" lvl="0" indent="0">
              <a:lnSpc>
                <a:spcPct val="120000"/>
              </a:lnSpc>
              <a:spcBef>
                <a:spcPts val="1000"/>
              </a:spcBef>
              <a:buClr>
                <a:srgbClr val="B80E0F"/>
              </a:buClr>
              <a:buSzPct val="160000"/>
              <a:buNone/>
            </a:pPr>
            <a:r>
              <a:rPr lang="ar-SA" cap="all" dirty="0" smtClean="0">
                <a:solidFill>
                  <a:prstClr val="black"/>
                </a:solidFill>
                <a:latin typeface="Impact" panose="020B0806030902050204"/>
              </a:rPr>
              <a:t>1-</a:t>
            </a:r>
            <a:r>
              <a:rPr lang="ar-OM" cap="all" dirty="0" smtClean="0">
                <a:solidFill>
                  <a:prstClr val="black"/>
                </a:solidFill>
                <a:latin typeface="Impact" panose="020B0806030902050204"/>
              </a:rPr>
              <a:t>الفلسفة </a:t>
            </a:r>
            <a:r>
              <a:rPr lang="ar-OM" cap="all" dirty="0">
                <a:solidFill>
                  <a:prstClr val="black"/>
                </a:solidFill>
                <a:latin typeface="Impact" panose="020B0806030902050204"/>
              </a:rPr>
              <a:t>التربوية الحاكمة والموجهة للعمل التربوي الشامل</a:t>
            </a:r>
            <a:r>
              <a:rPr lang="ar-OM" cap="all" dirty="0" smtClean="0">
                <a:solidFill>
                  <a:prstClr val="black"/>
                </a:solidFill>
                <a:latin typeface="Impact" panose="020B0806030902050204"/>
              </a:rPr>
              <a:t>.</a:t>
            </a:r>
            <a:endParaRPr lang="en-US" cap="all" dirty="0">
              <a:solidFill>
                <a:prstClr val="black"/>
              </a:solidFill>
              <a:latin typeface="Impact" panose="020B0806030902050204"/>
            </a:endParaRPr>
          </a:p>
          <a:p>
            <a:pPr marL="0" lvl="0" indent="0">
              <a:lnSpc>
                <a:spcPct val="120000"/>
              </a:lnSpc>
              <a:spcBef>
                <a:spcPts val="1000"/>
              </a:spcBef>
              <a:buClr>
                <a:srgbClr val="B80E0F"/>
              </a:buClr>
              <a:buSzPct val="160000"/>
              <a:buNone/>
            </a:pPr>
            <a:r>
              <a:rPr lang="ar-SA" cap="all" dirty="0" smtClean="0">
                <a:solidFill>
                  <a:prstClr val="black"/>
                </a:solidFill>
                <a:latin typeface="Impact" panose="020B0806030902050204"/>
              </a:rPr>
              <a:t>2- </a:t>
            </a:r>
            <a:r>
              <a:rPr lang="ar-OM" cap="all" dirty="0" smtClean="0">
                <a:solidFill>
                  <a:prstClr val="black"/>
                </a:solidFill>
                <a:latin typeface="Impact" panose="020B0806030902050204"/>
              </a:rPr>
              <a:t>الغايات </a:t>
            </a:r>
            <a:r>
              <a:rPr lang="ar-OM" cap="all" dirty="0">
                <a:solidFill>
                  <a:prstClr val="black"/>
                </a:solidFill>
                <a:latin typeface="Impact" panose="020B0806030902050204"/>
              </a:rPr>
              <a:t>والاهداف العامة للتربية والتعليم والتدريب والتثقيف والتوعية</a:t>
            </a:r>
            <a:r>
              <a:rPr lang="ar-OM" cap="all" dirty="0" smtClean="0">
                <a:solidFill>
                  <a:prstClr val="black"/>
                </a:solidFill>
                <a:latin typeface="Impact" panose="020B0806030902050204"/>
              </a:rPr>
              <a:t>.</a:t>
            </a:r>
            <a:endParaRPr lang="en-US" cap="all" dirty="0">
              <a:solidFill>
                <a:prstClr val="black"/>
              </a:solidFill>
              <a:latin typeface="Impact" panose="020B0806030902050204"/>
            </a:endParaRPr>
          </a:p>
          <a:p>
            <a:pPr marL="0" lvl="0" indent="0">
              <a:lnSpc>
                <a:spcPct val="120000"/>
              </a:lnSpc>
              <a:spcBef>
                <a:spcPts val="1000"/>
              </a:spcBef>
              <a:buClr>
                <a:srgbClr val="B80E0F"/>
              </a:buClr>
              <a:buSzPct val="160000"/>
              <a:buNone/>
            </a:pPr>
            <a:r>
              <a:rPr lang="ar-SA" cap="all" dirty="0" smtClean="0">
                <a:solidFill>
                  <a:prstClr val="black"/>
                </a:solidFill>
                <a:latin typeface="Impact" panose="020B0806030902050204"/>
              </a:rPr>
              <a:t>3-</a:t>
            </a:r>
            <a:r>
              <a:rPr lang="ar-OM" cap="all" dirty="0" smtClean="0">
                <a:solidFill>
                  <a:prstClr val="black"/>
                </a:solidFill>
                <a:latin typeface="Impact" panose="020B0806030902050204"/>
              </a:rPr>
              <a:t>خصائص </a:t>
            </a:r>
            <a:r>
              <a:rPr lang="ar-OM" cap="all" dirty="0">
                <a:solidFill>
                  <a:prstClr val="black"/>
                </a:solidFill>
                <a:latin typeface="Impact" panose="020B0806030902050204"/>
              </a:rPr>
              <a:t>المتعلم ومطالب نموه</a:t>
            </a:r>
            <a:r>
              <a:rPr lang="ar-OM" cap="all" dirty="0" smtClean="0">
                <a:solidFill>
                  <a:prstClr val="black"/>
                </a:solidFill>
                <a:latin typeface="Impact" panose="020B0806030902050204"/>
              </a:rPr>
              <a:t>.</a:t>
            </a:r>
          </a:p>
          <a:p>
            <a:pPr marL="0" lvl="0" indent="0">
              <a:lnSpc>
                <a:spcPct val="120000"/>
              </a:lnSpc>
              <a:spcBef>
                <a:spcPts val="1000"/>
              </a:spcBef>
              <a:buClr>
                <a:srgbClr val="B80E0F"/>
              </a:buClr>
              <a:buSzPct val="160000"/>
              <a:buNone/>
            </a:pPr>
            <a:r>
              <a:rPr lang="ar-SA" cap="all" dirty="0" smtClean="0">
                <a:solidFill>
                  <a:prstClr val="black"/>
                </a:solidFill>
                <a:latin typeface="Impact" panose="020B0806030902050204"/>
              </a:rPr>
              <a:t>4-</a:t>
            </a:r>
            <a:r>
              <a:rPr lang="ar-OM" cap="all" dirty="0" smtClean="0">
                <a:solidFill>
                  <a:prstClr val="black"/>
                </a:solidFill>
                <a:latin typeface="Impact" panose="020B0806030902050204"/>
              </a:rPr>
              <a:t>طبيعة </a:t>
            </a:r>
            <a:r>
              <a:rPr lang="ar-OM" cap="all" dirty="0">
                <a:solidFill>
                  <a:prstClr val="black"/>
                </a:solidFill>
                <a:latin typeface="Impact" panose="020B0806030902050204"/>
              </a:rPr>
              <a:t>المعرفة والمهارات والاتجاهات القيمية</a:t>
            </a:r>
            <a:r>
              <a:rPr lang="ar-OM" cap="all" dirty="0" smtClean="0">
                <a:solidFill>
                  <a:prstClr val="black"/>
                </a:solidFill>
                <a:latin typeface="Impact" panose="020B0806030902050204"/>
              </a:rPr>
              <a:t>.</a:t>
            </a:r>
            <a:endParaRPr lang="en-US" cap="all" dirty="0">
              <a:solidFill>
                <a:prstClr val="black"/>
              </a:solidFill>
              <a:latin typeface="Impact" panose="020B0806030902050204"/>
            </a:endParaRPr>
          </a:p>
          <a:p>
            <a:pPr marL="0" lvl="0" indent="0">
              <a:lnSpc>
                <a:spcPct val="120000"/>
              </a:lnSpc>
              <a:spcBef>
                <a:spcPts val="1000"/>
              </a:spcBef>
              <a:buClr>
                <a:srgbClr val="B80E0F"/>
              </a:buClr>
              <a:buSzPct val="160000"/>
              <a:buNone/>
            </a:pPr>
            <a:r>
              <a:rPr lang="ar-SA" cap="all" dirty="0" smtClean="0">
                <a:solidFill>
                  <a:prstClr val="black"/>
                </a:solidFill>
                <a:latin typeface="Impact" panose="020B0806030902050204"/>
              </a:rPr>
              <a:t>4-</a:t>
            </a:r>
            <a:r>
              <a:rPr lang="ar-OM" cap="all" dirty="0" smtClean="0">
                <a:solidFill>
                  <a:prstClr val="black"/>
                </a:solidFill>
                <a:latin typeface="Impact" panose="020B0806030902050204"/>
              </a:rPr>
              <a:t>أساليب </a:t>
            </a:r>
            <a:r>
              <a:rPr lang="ar-OM" cap="all" dirty="0">
                <a:solidFill>
                  <a:prstClr val="black"/>
                </a:solidFill>
                <a:latin typeface="Impact" panose="020B0806030902050204"/>
              </a:rPr>
              <a:t>التنشئة والتعليم والتدريب</a:t>
            </a:r>
            <a:r>
              <a:rPr lang="ar-OM" cap="all" dirty="0" smtClean="0">
                <a:solidFill>
                  <a:prstClr val="black"/>
                </a:solidFill>
                <a:latin typeface="Impact" panose="020B0806030902050204"/>
              </a:rPr>
              <a:t>.</a:t>
            </a:r>
            <a:endParaRPr lang="en-US" cap="all" dirty="0">
              <a:solidFill>
                <a:prstClr val="black"/>
              </a:solidFill>
              <a:latin typeface="Impact" panose="020B0806030902050204"/>
            </a:endParaRPr>
          </a:p>
          <a:p>
            <a:pPr marL="0" lvl="0" indent="0">
              <a:lnSpc>
                <a:spcPct val="120000"/>
              </a:lnSpc>
              <a:spcBef>
                <a:spcPts val="1000"/>
              </a:spcBef>
              <a:buClr>
                <a:srgbClr val="B80E0F"/>
              </a:buClr>
              <a:buSzPct val="160000"/>
              <a:buNone/>
            </a:pPr>
            <a:r>
              <a:rPr lang="ar-SA" cap="all" dirty="0" smtClean="0">
                <a:solidFill>
                  <a:prstClr val="black"/>
                </a:solidFill>
                <a:latin typeface="Impact" panose="020B0806030902050204"/>
              </a:rPr>
              <a:t>5-</a:t>
            </a:r>
            <a:r>
              <a:rPr lang="ar-OM" cap="all" dirty="0" smtClean="0">
                <a:solidFill>
                  <a:prstClr val="black"/>
                </a:solidFill>
                <a:latin typeface="Impact" panose="020B0806030902050204"/>
              </a:rPr>
              <a:t>معايير </a:t>
            </a:r>
            <a:r>
              <a:rPr lang="ar-OM" cap="all" dirty="0">
                <a:solidFill>
                  <a:prstClr val="black"/>
                </a:solidFill>
                <a:latin typeface="Impact" panose="020B0806030902050204"/>
              </a:rPr>
              <a:t>التقويم وأساليبه.</a:t>
            </a:r>
            <a:endParaRPr lang="en-US" cap="all" dirty="0">
              <a:solidFill>
                <a:prstClr val="black"/>
              </a:solidFill>
              <a:latin typeface="Impact" panose="020B0806030902050204"/>
            </a:endParaRPr>
          </a:p>
          <a:p>
            <a:pPr marL="514350" lvl="0" indent="-514350">
              <a:lnSpc>
                <a:spcPct val="120000"/>
              </a:lnSpc>
              <a:spcBef>
                <a:spcPts val="1000"/>
              </a:spcBef>
              <a:buClr>
                <a:srgbClr val="B80E0F"/>
              </a:buClr>
              <a:buSzPct val="160000"/>
              <a:buFont typeface="+mj-lt"/>
              <a:buAutoNum type="arabicPeriod"/>
            </a:pPr>
            <a:endParaRPr lang="en-US" sz="2800" cap="all" dirty="0">
              <a:solidFill>
                <a:prstClr val="black"/>
              </a:solidFill>
              <a:latin typeface="Impact" panose="020B0806030902050204"/>
            </a:endParaRPr>
          </a:p>
        </p:txBody>
      </p:sp>
    </p:spTree>
    <p:custDataLst>
      <p:tags r:id="rId1"/>
    </p:custDataLst>
    <p:extLst>
      <p:ext uri="{BB962C8B-B14F-4D97-AF65-F5344CB8AC3E}">
        <p14:creationId xmlns:p14="http://schemas.microsoft.com/office/powerpoint/2010/main" val="994057654"/>
      </p:ext>
    </p:extLst>
  </p:cSld>
  <p:clrMapOvr>
    <a:masterClrMapping/>
  </p:clrMapOvr>
  <mc:AlternateContent xmlns:mc="http://schemas.openxmlformats.org/markup-compatibility/2006" xmlns:p14="http://schemas.microsoft.com/office/powerpoint/2010/main">
    <mc:Choice Requires="p14">
      <p:transition spd="slow" p14:dur="2000" advTm="83372"/>
    </mc:Choice>
    <mc:Fallback xmlns="">
      <p:transition spd="slow" advTm="8337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lvl="0" indent="0">
              <a:lnSpc>
                <a:spcPct val="120000"/>
              </a:lnSpc>
              <a:spcBef>
                <a:spcPts val="1000"/>
              </a:spcBef>
              <a:buClr>
                <a:srgbClr val="B80E0F"/>
              </a:buClr>
              <a:buSzPct val="160000"/>
              <a:buNone/>
            </a:pPr>
            <a:r>
              <a:rPr lang="ar-OM" sz="2800" cap="all" dirty="0">
                <a:solidFill>
                  <a:prstClr val="white">
                    <a:lumMod val="50000"/>
                  </a:prstClr>
                </a:solidFill>
                <a:latin typeface="Impact" panose="020B0806030902050204"/>
              </a:rPr>
              <a:t>مرجع المحاضرة:  </a:t>
            </a:r>
            <a:endParaRPr lang="en-US" sz="2800" cap="all" dirty="0">
              <a:solidFill>
                <a:prstClr val="white">
                  <a:lumMod val="50000"/>
                </a:prstClr>
              </a:solidFill>
              <a:latin typeface="Impact" panose="020B0806030902050204"/>
            </a:endParaRPr>
          </a:p>
          <a:p>
            <a:pPr marL="0" lvl="0" indent="0">
              <a:lnSpc>
                <a:spcPct val="120000"/>
              </a:lnSpc>
              <a:spcBef>
                <a:spcPts val="1000"/>
              </a:spcBef>
              <a:buClr>
                <a:srgbClr val="B80E0F"/>
              </a:buClr>
              <a:buSzPct val="160000"/>
              <a:buNone/>
            </a:pPr>
            <a:r>
              <a:rPr lang="ar-OM" sz="2800" cap="all" dirty="0">
                <a:solidFill>
                  <a:prstClr val="white">
                    <a:lumMod val="50000"/>
                  </a:prstClr>
                </a:solidFill>
                <a:latin typeface="Impact" panose="020B0806030902050204"/>
              </a:rPr>
              <a:t>طه، حسن جميل (2007). </a:t>
            </a:r>
            <a:r>
              <a:rPr lang="ar-OM" sz="2800" b="1" cap="all" dirty="0">
                <a:solidFill>
                  <a:prstClr val="white">
                    <a:lumMod val="50000"/>
                  </a:prstClr>
                </a:solidFill>
                <a:latin typeface="Impact" panose="020B0806030902050204"/>
              </a:rPr>
              <a:t>الفكر التربوي المعاصر وجذوره الفلسفية</a:t>
            </a:r>
            <a:r>
              <a:rPr lang="ar-OM" sz="2800" cap="all" dirty="0">
                <a:solidFill>
                  <a:prstClr val="white">
                    <a:lumMod val="50000"/>
                  </a:prstClr>
                </a:solidFill>
                <a:latin typeface="Impact" panose="020B0806030902050204"/>
              </a:rPr>
              <a:t>، عمان: دار المسيرة للنشر والتوزيع والطباعة.</a:t>
            </a:r>
            <a:endParaRPr lang="en-US" sz="2800" cap="all" dirty="0">
              <a:solidFill>
                <a:prstClr val="white">
                  <a:lumMod val="50000"/>
                </a:prstClr>
              </a:solidFill>
              <a:latin typeface="Impact" panose="020B0806030902050204"/>
            </a:endParaRPr>
          </a:p>
          <a:p>
            <a:pPr marL="0" indent="0">
              <a:lnSpc>
                <a:spcPct val="105000"/>
              </a:lnSpc>
              <a:spcBef>
                <a:spcPts val="0"/>
              </a:spcBef>
              <a:spcAft>
                <a:spcPts val="800"/>
              </a:spcAft>
              <a:buNone/>
            </a:pPr>
            <a:endParaRPr lang="en-US" sz="1400" dirty="0">
              <a:ea typeface="Calibri"/>
              <a:cs typeface="Arial"/>
            </a:endParaRPr>
          </a:p>
          <a:p>
            <a:endParaRPr lang="en-US" dirty="0"/>
          </a:p>
        </p:txBody>
      </p:sp>
    </p:spTree>
    <p:extLst>
      <p:ext uri="{BB962C8B-B14F-4D97-AF65-F5344CB8AC3E}">
        <p14:creationId xmlns:p14="http://schemas.microsoft.com/office/powerpoint/2010/main" val="3234319971"/>
      </p:ext>
    </p:extLst>
  </p:cSld>
  <p:clrMapOvr>
    <a:masterClrMapping/>
  </p:clrMapOvr>
  <mc:AlternateContent xmlns:mc="http://schemas.openxmlformats.org/markup-compatibility/2006" xmlns:p14="http://schemas.microsoft.com/office/powerpoint/2010/main">
    <mc:Choice Requires="p14">
      <p:transition spd="slow" p14:dur="2000" advTm="17457"/>
    </mc:Choice>
    <mc:Fallback xmlns="">
      <p:transition spd="slow" advTm="17457"/>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469067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2"/>
</p:tagLst>
</file>

<file path=ppt/tags/tag2.xml><?xml version="1.0" encoding="utf-8"?>
<p:tagLst xmlns:a="http://schemas.openxmlformats.org/drawingml/2006/main" xmlns:r="http://schemas.openxmlformats.org/officeDocument/2006/relationships" xmlns:p="http://schemas.openxmlformats.org/presentationml/2006/main">
  <p:tag name="TIMING" val="|2.3"/>
</p:tagLst>
</file>

<file path=ppt/tags/tag3.xml><?xml version="1.0" encoding="utf-8"?>
<p:tagLst xmlns:a="http://schemas.openxmlformats.org/drawingml/2006/main" xmlns:r="http://schemas.openxmlformats.org/officeDocument/2006/relationships" xmlns:p="http://schemas.openxmlformats.org/presentationml/2006/main">
  <p:tag name="TIMING" val="|1.1|36.1|15.5|17.3|5|4.6"/>
</p:tagLst>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621</TotalTime>
  <Words>925</Words>
  <Application>Microsoft Office PowerPoint</Application>
  <PresentationFormat>On-screen Show (4:3)</PresentationFormat>
  <Paragraphs>71</Paragraphs>
  <Slides>15</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Arial</vt:lpstr>
      <vt:lpstr>Calibri</vt:lpstr>
      <vt:lpstr>Impact</vt:lpstr>
      <vt:lpstr>Simplified Arabic</vt:lpstr>
      <vt:lpstr>Times New Roman</vt:lpstr>
      <vt:lpstr>3_Office Theme</vt:lpstr>
      <vt:lpstr>Office Theme</vt:lpstr>
      <vt:lpstr>المحاضرة 1 الفكر التربوي في عمان 2023</vt:lpstr>
      <vt:lpstr>اللقاء التعريفي بالمقرر</vt:lpstr>
      <vt:lpstr>المقدمة</vt:lpstr>
      <vt:lpstr>PowerPoint Presentation</vt:lpstr>
      <vt:lpstr>العوامل التي تؤدى إلى الخلط في المفاهيم التربوية:</vt:lpstr>
      <vt:lpstr>ما هو الفكر ؟ </vt:lpstr>
      <vt:lpstr>مفهوم الفكر التربوي</vt:lpstr>
      <vt:lpstr>كيف يمكن دراسة الفكر التربوي ؟</vt:lpstr>
      <vt:lpstr>PowerPoint Presentation</vt:lpstr>
      <vt:lpstr>لماذا يدرس المعلم تطور الفكر التربوي ؟ </vt:lpstr>
      <vt:lpstr>PowerPoint Presentation</vt:lpstr>
      <vt:lpstr>كيف ندرس الفكر التربوي  ؟</vt:lpstr>
      <vt:lpstr>عناصر الفكر التربوي :</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Aida Bati Rashed Al Qasimi</cp:lastModifiedBy>
  <cp:revision>64</cp:revision>
  <dcterms:created xsi:type="dcterms:W3CDTF">2015-08-04T05:55:31Z</dcterms:created>
  <dcterms:modified xsi:type="dcterms:W3CDTF">2022-12-15T09:45:01Z</dcterms:modified>
</cp:coreProperties>
</file>